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Lst>
  <p:notesMasterIdLst>
    <p:notesMasterId r:id="rId53"/>
  </p:notesMasterIdLst>
  <p:handoutMasterIdLst>
    <p:handoutMasterId r:id="rId54"/>
  </p:handoutMasterIdLst>
  <p:sldIdLst>
    <p:sldId id="2056" r:id="rId7"/>
    <p:sldId id="2073" r:id="rId8"/>
    <p:sldId id="10050" r:id="rId9"/>
    <p:sldId id="2076" r:id="rId10"/>
    <p:sldId id="2074" r:id="rId11"/>
    <p:sldId id="2087" r:id="rId12"/>
    <p:sldId id="10055" r:id="rId13"/>
    <p:sldId id="2085" r:id="rId14"/>
    <p:sldId id="10059" r:id="rId15"/>
    <p:sldId id="10057" r:id="rId16"/>
    <p:sldId id="10056" r:id="rId17"/>
    <p:sldId id="2076136935" r:id="rId18"/>
    <p:sldId id="2076136933" r:id="rId19"/>
    <p:sldId id="2076136934" r:id="rId20"/>
    <p:sldId id="2077" r:id="rId21"/>
    <p:sldId id="10064" r:id="rId22"/>
    <p:sldId id="2088" r:id="rId23"/>
    <p:sldId id="10061" r:id="rId24"/>
    <p:sldId id="10065" r:id="rId25"/>
    <p:sldId id="2076136957" r:id="rId26"/>
    <p:sldId id="2076136937" r:id="rId27"/>
    <p:sldId id="2076136958" r:id="rId28"/>
    <p:sldId id="2076136936" r:id="rId29"/>
    <p:sldId id="2079" r:id="rId30"/>
    <p:sldId id="2090" r:id="rId31"/>
    <p:sldId id="2091" r:id="rId32"/>
    <p:sldId id="2092" r:id="rId33"/>
    <p:sldId id="2076136931" r:id="rId34"/>
    <p:sldId id="2078" r:id="rId35"/>
    <p:sldId id="2076136955" r:id="rId36"/>
    <p:sldId id="2076136954" r:id="rId37"/>
    <p:sldId id="2076136950" r:id="rId38"/>
    <p:sldId id="2076136951" r:id="rId39"/>
    <p:sldId id="2076136953" r:id="rId40"/>
    <p:sldId id="2076136956" r:id="rId41"/>
    <p:sldId id="2076136939" r:id="rId42"/>
    <p:sldId id="2076136932" r:id="rId43"/>
    <p:sldId id="2086" r:id="rId44"/>
    <p:sldId id="2080" r:id="rId45"/>
    <p:sldId id="2093" r:id="rId46"/>
    <p:sldId id="10063" r:id="rId47"/>
    <p:sldId id="10062" r:id="rId48"/>
    <p:sldId id="10051" r:id="rId49"/>
    <p:sldId id="10052" r:id="rId50"/>
    <p:sldId id="10054" r:id="rId51"/>
    <p:sldId id="2041"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C80F8C8-EE4D-4D76-85E3-9D04C9AF18F9}">
          <p14:sldIdLst>
            <p14:sldId id="2056"/>
            <p14:sldId id="2073"/>
            <p14:sldId id="10050"/>
            <p14:sldId id="2076"/>
          </p14:sldIdLst>
        </p14:section>
        <p14:section name="Windows Terminal" id="{EF3DCDE3-C8AB-2747-B7E2-826FE0D71311}">
          <p14:sldIdLst>
            <p14:sldId id="2074"/>
            <p14:sldId id="2087"/>
            <p14:sldId id="10055"/>
            <p14:sldId id="2085"/>
            <p14:sldId id="10059"/>
          </p14:sldIdLst>
        </p14:section>
        <p14:section name="Windows Package Manager" id="{9675C43A-8E93-3C4D-A148-F8D48FECAED7}">
          <p14:sldIdLst>
            <p14:sldId id="10057"/>
            <p14:sldId id="10056"/>
            <p14:sldId id="2076136935"/>
            <p14:sldId id="2076136933"/>
            <p14:sldId id="2076136934"/>
          </p14:sldIdLst>
        </p14:section>
        <p14:section name="WSL 2" id="{7689B2A0-4B1B-4B47-8012-BC6188234CCF}">
          <p14:sldIdLst>
            <p14:sldId id="2077"/>
            <p14:sldId id="10064"/>
            <p14:sldId id="2088"/>
            <p14:sldId id="10061"/>
            <p14:sldId id="10065"/>
            <p14:sldId id="2076136957"/>
            <p14:sldId id="2076136937"/>
            <p14:sldId id="2076136958"/>
            <p14:sldId id="2076136936"/>
          </p14:sldIdLst>
        </p14:section>
        <p14:section name="Project Reunion" id="{A1A31BCA-D422-FB4E-8893-F9187C0D6BD6}">
          <p14:sldIdLst>
            <p14:sldId id="2079"/>
            <p14:sldId id="2090"/>
            <p14:sldId id="2091"/>
            <p14:sldId id="2092"/>
            <p14:sldId id="2076136931"/>
          </p14:sldIdLst>
        </p14:section>
        <p14:section name="WinUI 3" id="{FFE9E290-197C-294B-82C4-308D3FBB3D5A}">
          <p14:sldIdLst>
            <p14:sldId id="2078"/>
            <p14:sldId id="2076136955"/>
            <p14:sldId id="2076136954"/>
            <p14:sldId id="2076136950"/>
            <p14:sldId id="2076136951"/>
            <p14:sldId id="2076136953"/>
            <p14:sldId id="2076136956"/>
            <p14:sldId id="2076136939"/>
            <p14:sldId id="2076136932"/>
            <p14:sldId id="2086"/>
          </p14:sldIdLst>
        </p14:section>
        <p14:section name="UWP" id="{57759D15-5946-1E4A-B47F-287B41EE16AD}">
          <p14:sldIdLst>
            <p14:sldId id="2080"/>
            <p14:sldId id="2093"/>
            <p14:sldId id="10063"/>
            <p14:sldId id="10062"/>
          </p14:sldIdLst>
        </p14:section>
        <p14:section name="Conclusion" id="{3F19DACA-B600-9146-AC21-7A5910AA9DCA}">
          <p14:sldIdLst>
            <p14:sldId id="10051"/>
            <p14:sldId id="10052"/>
            <p14:sldId id="10054"/>
            <p14:sldId id="20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6CAA"/>
    <a:srgbClr val="C9E7FF"/>
    <a:srgbClr val="3B66A3"/>
    <a:srgbClr val="305082"/>
    <a:srgbClr val="0F9913"/>
    <a:srgbClr val="098D0C"/>
    <a:srgbClr val="25782C"/>
    <a:srgbClr val="F1EBF6"/>
    <a:srgbClr val="E3E7EC"/>
    <a:srgbClr val="304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0CA85-60A2-184F-BFCA-7AAB364D5EC6}" v="3215" dt="2020-06-30T13:25:12.760"/>
    <p1510:client id="{F7075AA6-8B8F-4A2A-98DE-D86BBEF4135D}" v="849" dt="2020-06-30T20:54:56.9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201" y="63"/>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79F37840-9DA4-449E-9FE8-A94D749F683E}"/>
    <pc:docChg chg="undo redo custSel mod addSld delSld modSld sldOrd modSection">
      <pc:chgData name="Daniel Roth" userId="02261a5d-b764-49c2-b6b6-041bd43f80dd" providerId="ADAL" clId="{79F37840-9DA4-449E-9FE8-A94D749F683E}" dt="2020-05-14T16:51:45.115" v="3484" actId="20577"/>
      <pc:docMkLst>
        <pc:docMk/>
      </pc:docMkLst>
      <pc:sldChg chg="addSp modSp mod">
        <pc:chgData name="Daniel Roth" userId="02261a5d-b764-49c2-b6b6-041bd43f80dd" providerId="ADAL" clId="{79F37840-9DA4-449E-9FE8-A94D749F683E}" dt="2020-05-12T04:32:06.207" v="1115" actId="20577"/>
        <pc:sldMkLst>
          <pc:docMk/>
          <pc:sldMk cId="1149133041" sldId="2020"/>
        </pc:sldMkLst>
        <pc:spChg chg="mod">
          <ac:chgData name="Daniel Roth" userId="02261a5d-b764-49c2-b6b6-041bd43f80dd" providerId="ADAL" clId="{79F37840-9DA4-449E-9FE8-A94D749F683E}" dt="2020-05-12T04:30:35.317" v="1058" actId="20577"/>
          <ac:spMkLst>
            <pc:docMk/>
            <pc:sldMk cId="1149133041" sldId="2020"/>
            <ac:spMk id="4" creationId="{00000000-0000-0000-0000-000000000000}"/>
          </ac:spMkLst>
        </pc:spChg>
        <pc:spChg chg="mod">
          <ac:chgData name="Daniel Roth" userId="02261a5d-b764-49c2-b6b6-041bd43f80dd" providerId="ADAL" clId="{79F37840-9DA4-449E-9FE8-A94D749F683E}" dt="2020-05-12T04:31:49.322" v="1081" actId="14100"/>
          <ac:spMkLst>
            <pc:docMk/>
            <pc:sldMk cId="1149133041" sldId="2020"/>
            <ac:spMk id="5" creationId="{00000000-0000-0000-0000-000000000000}"/>
          </ac:spMkLst>
        </pc:spChg>
        <pc:spChg chg="add mod">
          <ac:chgData name="Daniel Roth" userId="02261a5d-b764-49c2-b6b6-041bd43f80dd" providerId="ADAL" clId="{79F37840-9DA4-449E-9FE8-A94D749F683E}" dt="2020-05-12T04:32:06.207" v="1115" actId="20577"/>
          <ac:spMkLst>
            <pc:docMk/>
            <pc:sldMk cId="1149133041" sldId="2020"/>
            <ac:spMk id="6" creationId="{35B11ED0-ED72-408A-89A3-31914B1086D3}"/>
          </ac:spMkLst>
        </pc:spChg>
        <pc:picChg chg="add mod">
          <ac:chgData name="Daniel Roth" userId="02261a5d-b764-49c2-b6b6-041bd43f80dd" providerId="ADAL" clId="{79F37840-9DA4-449E-9FE8-A94D749F683E}" dt="2020-05-12T04:31:24.807" v="1063" actId="1076"/>
          <ac:picMkLst>
            <pc:docMk/>
            <pc:sldMk cId="1149133041" sldId="2020"/>
            <ac:picMk id="3" creationId="{AD2A5632-374C-4642-9084-DDB9F8A09EE4}"/>
          </ac:picMkLst>
        </pc:picChg>
      </pc:sldChg>
      <pc:sldChg chg="modSp del mod">
        <pc:chgData name="Daniel Roth" userId="02261a5d-b764-49c2-b6b6-041bd43f80dd" providerId="ADAL" clId="{79F37840-9DA4-449E-9FE8-A94D749F683E}" dt="2020-05-12T04:23:16.707" v="1008" actId="47"/>
        <pc:sldMkLst>
          <pc:docMk/>
          <pc:sldMk cId="433564642" sldId="2053"/>
        </pc:sldMkLst>
        <pc:spChg chg="mod">
          <ac:chgData name="Daniel Roth" userId="02261a5d-b764-49c2-b6b6-041bd43f80dd" providerId="ADAL" clId="{79F37840-9DA4-449E-9FE8-A94D749F683E}" dt="2020-05-12T00:36:31.333" v="689" actId="6549"/>
          <ac:spMkLst>
            <pc:docMk/>
            <pc:sldMk cId="433564642" sldId="2053"/>
            <ac:spMk id="7" creationId="{61F6BD0B-C4D8-42DE-A3A7-50D8219CE639}"/>
          </ac:spMkLst>
        </pc:spChg>
      </pc:sldChg>
      <pc:sldChg chg="ord">
        <pc:chgData name="Daniel Roth" userId="02261a5d-b764-49c2-b6b6-041bd43f80dd" providerId="ADAL" clId="{79F37840-9DA4-449E-9FE8-A94D749F683E}" dt="2020-05-12T04:22:32.919" v="1004"/>
        <pc:sldMkLst>
          <pc:docMk/>
          <pc:sldMk cId="1426949364" sldId="2057"/>
        </pc:sldMkLst>
      </pc:sldChg>
      <pc:sldChg chg="modSp mod modNotesTx">
        <pc:chgData name="Daniel Roth" userId="02261a5d-b764-49c2-b6b6-041bd43f80dd" providerId="ADAL" clId="{79F37840-9DA4-449E-9FE8-A94D749F683E}" dt="2020-05-14T02:29:50.719" v="3466" actId="6549"/>
        <pc:sldMkLst>
          <pc:docMk/>
          <pc:sldMk cId="333888718" sldId="2058"/>
        </pc:sldMkLst>
        <pc:spChg chg="mod">
          <ac:chgData name="Daniel Roth" userId="02261a5d-b764-49c2-b6b6-041bd43f80dd" providerId="ADAL" clId="{79F37840-9DA4-449E-9FE8-A94D749F683E}" dt="2020-05-12T00:30:36.877" v="302" actId="20577"/>
          <ac:spMkLst>
            <pc:docMk/>
            <pc:sldMk cId="333888718" sldId="2058"/>
            <ac:spMk id="2" creationId="{DB42DEF8-773D-4E3F-B482-1107DBEB9AF4}"/>
          </ac:spMkLst>
        </pc:spChg>
        <pc:grpChg chg="mod">
          <ac:chgData name="Daniel Roth" userId="02261a5d-b764-49c2-b6b6-041bd43f80dd" providerId="ADAL" clId="{79F37840-9DA4-449E-9FE8-A94D749F683E}" dt="2020-05-12T00:30:05.394" v="277" actId="1035"/>
          <ac:grpSpMkLst>
            <pc:docMk/>
            <pc:sldMk cId="333888718" sldId="2058"/>
            <ac:grpSpMk id="10" creationId="{09FC2B9B-1BB3-4DB8-801F-1DED2318798F}"/>
          </ac:grpSpMkLst>
        </pc:grpChg>
      </pc:sldChg>
      <pc:sldChg chg="addSp modSp new mod modClrScheme modAnim chgLayout">
        <pc:chgData name="Daniel Roth" userId="02261a5d-b764-49c2-b6b6-041bd43f80dd" providerId="ADAL" clId="{79F37840-9DA4-449E-9FE8-A94D749F683E}" dt="2020-05-12T20:38:53.449" v="2089"/>
        <pc:sldMkLst>
          <pc:docMk/>
          <pc:sldMk cId="597982279" sldId="2059"/>
        </pc:sldMkLst>
        <pc:spChg chg="mod ord">
          <ac:chgData name="Daniel Roth" userId="02261a5d-b764-49c2-b6b6-041bd43f80dd" providerId="ADAL" clId="{79F37840-9DA4-449E-9FE8-A94D749F683E}" dt="2020-05-12T00:36:45.239" v="690" actId="700"/>
          <ac:spMkLst>
            <pc:docMk/>
            <pc:sldMk cId="597982279" sldId="2059"/>
            <ac:spMk id="2" creationId="{00FF144F-30D3-435F-9408-BC093DFAD48B}"/>
          </ac:spMkLst>
        </pc:spChg>
        <pc:spChg chg="mod ord">
          <ac:chgData name="Daniel Roth" userId="02261a5d-b764-49c2-b6b6-041bd43f80dd" providerId="ADAL" clId="{79F37840-9DA4-449E-9FE8-A94D749F683E}" dt="2020-05-12T00:36:45.239" v="690" actId="700"/>
          <ac:spMkLst>
            <pc:docMk/>
            <pc:sldMk cId="597982279" sldId="2059"/>
            <ac:spMk id="3" creationId="{5DCBE0EC-61AB-4469-B505-308518F63FF5}"/>
          </ac:spMkLst>
        </pc:spChg>
        <pc:spChg chg="mod">
          <ac:chgData name="Daniel Roth" userId="02261a5d-b764-49c2-b6b6-041bd43f80dd" providerId="ADAL" clId="{79F37840-9DA4-449E-9FE8-A94D749F683E}" dt="2020-05-12T00:29:12.882" v="243" actId="1036"/>
          <ac:spMkLst>
            <pc:docMk/>
            <pc:sldMk cId="597982279" sldId="2059"/>
            <ac:spMk id="6" creationId="{F7AB261D-5026-4114-B809-F37FEC28D176}"/>
          </ac:spMkLst>
        </pc:spChg>
        <pc:spChg chg="mod">
          <ac:chgData name="Daniel Roth" userId="02261a5d-b764-49c2-b6b6-041bd43f80dd" providerId="ADAL" clId="{79F37840-9DA4-449E-9FE8-A94D749F683E}" dt="2020-05-12T00:29:12.882" v="243" actId="1036"/>
          <ac:spMkLst>
            <pc:docMk/>
            <pc:sldMk cId="597982279" sldId="2059"/>
            <ac:spMk id="9" creationId="{E11C6241-9015-4358-A7D4-5C4A57934E7A}"/>
          </ac:spMkLst>
        </pc:spChg>
        <pc:spChg chg="mod">
          <ac:chgData name="Daniel Roth" userId="02261a5d-b764-49c2-b6b6-041bd43f80dd" providerId="ADAL" clId="{79F37840-9DA4-449E-9FE8-A94D749F683E}" dt="2020-05-12T00:29:12.882" v="243" actId="1036"/>
          <ac:spMkLst>
            <pc:docMk/>
            <pc:sldMk cId="597982279" sldId="2059"/>
            <ac:spMk id="13" creationId="{D9E9C6F3-A9C3-49EC-9A2E-01DB90FC55CE}"/>
          </ac:spMkLst>
        </pc:spChg>
        <pc:grpChg chg="add mod">
          <ac:chgData name="Daniel Roth" userId="02261a5d-b764-49c2-b6b6-041bd43f80dd" providerId="ADAL" clId="{79F37840-9DA4-449E-9FE8-A94D749F683E}" dt="2020-05-12T00:29:12.882" v="243" actId="1036"/>
          <ac:grpSpMkLst>
            <pc:docMk/>
            <pc:sldMk cId="597982279" sldId="2059"/>
            <ac:grpSpMk id="4" creationId="{3CF0A303-63E3-4279-8EB1-E149D6E62136}"/>
          </ac:grpSpMkLst>
        </pc:grpChg>
        <pc:grpChg chg="add mod">
          <ac:chgData name="Daniel Roth" userId="02261a5d-b764-49c2-b6b6-041bd43f80dd" providerId="ADAL" clId="{79F37840-9DA4-449E-9FE8-A94D749F683E}" dt="2020-05-12T00:29:12.882" v="243" actId="1036"/>
          <ac:grpSpMkLst>
            <pc:docMk/>
            <pc:sldMk cId="597982279" sldId="2059"/>
            <ac:grpSpMk id="7" creationId="{91BE8BF6-BA8E-457E-98BF-AC4A8304B3A7}"/>
          </ac:grpSpMkLst>
        </pc:grpChg>
        <pc:grpChg chg="add mod">
          <ac:chgData name="Daniel Roth" userId="02261a5d-b764-49c2-b6b6-041bd43f80dd" providerId="ADAL" clId="{79F37840-9DA4-449E-9FE8-A94D749F683E}" dt="2020-05-12T00:29:12.882" v="243" actId="1036"/>
          <ac:grpSpMkLst>
            <pc:docMk/>
            <pc:sldMk cId="597982279" sldId="2059"/>
            <ac:grpSpMk id="10" creationId="{E2CCABFF-1969-4BC1-AE4E-51661D28A997}"/>
          </ac:grpSpMkLst>
        </pc:grpChg>
        <pc:picChg chg="mod">
          <ac:chgData name="Daniel Roth" userId="02261a5d-b764-49c2-b6b6-041bd43f80dd" providerId="ADAL" clId="{79F37840-9DA4-449E-9FE8-A94D749F683E}" dt="2020-05-12T00:29:12.882" v="243" actId="1036"/>
          <ac:picMkLst>
            <pc:docMk/>
            <pc:sldMk cId="597982279" sldId="2059"/>
            <ac:picMk id="5" creationId="{88932299-AA59-4979-BEC9-AB9EE827F072}"/>
          </ac:picMkLst>
        </pc:picChg>
        <pc:picChg chg="mod">
          <ac:chgData name="Daniel Roth" userId="02261a5d-b764-49c2-b6b6-041bd43f80dd" providerId="ADAL" clId="{79F37840-9DA4-449E-9FE8-A94D749F683E}" dt="2020-05-12T00:29:12.882" v="243" actId="1036"/>
          <ac:picMkLst>
            <pc:docMk/>
            <pc:sldMk cId="597982279" sldId="2059"/>
            <ac:picMk id="8" creationId="{77D6B8F3-0C02-4FD0-B196-7420907E4959}"/>
          </ac:picMkLst>
        </pc:picChg>
        <pc:picChg chg="mod">
          <ac:chgData name="Daniel Roth" userId="02261a5d-b764-49c2-b6b6-041bd43f80dd" providerId="ADAL" clId="{79F37840-9DA4-449E-9FE8-A94D749F683E}" dt="2020-05-12T00:29:12.882" v="243" actId="1036"/>
          <ac:picMkLst>
            <pc:docMk/>
            <pc:sldMk cId="597982279" sldId="2059"/>
            <ac:picMk id="11" creationId="{DB4EE5D3-9102-4469-BEC8-D61CB26DD825}"/>
          </ac:picMkLst>
        </pc:picChg>
        <pc:picChg chg="mod">
          <ac:chgData name="Daniel Roth" userId="02261a5d-b764-49c2-b6b6-041bd43f80dd" providerId="ADAL" clId="{79F37840-9DA4-449E-9FE8-A94D749F683E}" dt="2020-05-12T00:29:12.882" v="243" actId="1036"/>
          <ac:picMkLst>
            <pc:docMk/>
            <pc:sldMk cId="597982279" sldId="2059"/>
            <ac:picMk id="12" creationId="{A32F4936-6D8D-431D-9C82-FB719D4F1386}"/>
          </ac:picMkLst>
        </pc:picChg>
      </pc:sldChg>
      <pc:sldChg chg="addSp delSp modSp new mod modClrScheme chgLayout">
        <pc:chgData name="Daniel Roth" userId="02261a5d-b764-49c2-b6b6-041bd43f80dd" providerId="ADAL" clId="{79F37840-9DA4-449E-9FE8-A94D749F683E}" dt="2020-05-13T19:21:15.047" v="3010" actId="113"/>
        <pc:sldMkLst>
          <pc:docMk/>
          <pc:sldMk cId="1373450346" sldId="2060"/>
        </pc:sldMkLst>
        <pc:spChg chg="mod ord">
          <ac:chgData name="Daniel Roth" userId="02261a5d-b764-49c2-b6b6-041bd43f80dd" providerId="ADAL" clId="{79F37840-9DA4-449E-9FE8-A94D749F683E}" dt="2020-05-13T04:47:31.593" v="2845" actId="20577"/>
          <ac:spMkLst>
            <pc:docMk/>
            <pc:sldMk cId="1373450346" sldId="2060"/>
            <ac:spMk id="2" creationId="{EB67AC32-FCCC-43A6-89AC-97AB8FE31629}"/>
          </ac:spMkLst>
        </pc:spChg>
        <pc:spChg chg="del mod ord">
          <ac:chgData name="Daniel Roth" userId="02261a5d-b764-49c2-b6b6-041bd43f80dd" providerId="ADAL" clId="{79F37840-9DA4-449E-9FE8-A94D749F683E}" dt="2020-05-12T00:31:17.488" v="320" actId="700"/>
          <ac:spMkLst>
            <pc:docMk/>
            <pc:sldMk cId="1373450346" sldId="2060"/>
            <ac:spMk id="3" creationId="{E699589B-9F94-46E6-8170-B0D4AF1A249E}"/>
          </ac:spMkLst>
        </pc:spChg>
        <pc:spChg chg="add mod ord">
          <ac:chgData name="Daniel Roth" userId="02261a5d-b764-49c2-b6b6-041bd43f80dd" providerId="ADAL" clId="{79F37840-9DA4-449E-9FE8-A94D749F683E}" dt="2020-05-13T19:21:15.047" v="3010" actId="113"/>
          <ac:spMkLst>
            <pc:docMk/>
            <pc:sldMk cId="1373450346" sldId="2060"/>
            <ac:spMk id="4" creationId="{D73DBDE4-143E-4EBF-98BA-F454192A8B7B}"/>
          </ac:spMkLst>
        </pc:spChg>
      </pc:sldChg>
      <pc:sldChg chg="addSp delSp modSp new mod">
        <pc:chgData name="Daniel Roth" userId="02261a5d-b764-49c2-b6b6-041bd43f80dd" providerId="ADAL" clId="{79F37840-9DA4-449E-9FE8-A94D749F683E}" dt="2020-05-12T04:38:39.659" v="1336" actId="207"/>
        <pc:sldMkLst>
          <pc:docMk/>
          <pc:sldMk cId="2968686922" sldId="2061"/>
        </pc:sldMkLst>
        <pc:spChg chg="mod">
          <ac:chgData name="Daniel Roth" userId="02261a5d-b764-49c2-b6b6-041bd43f80dd" providerId="ADAL" clId="{79F37840-9DA4-449E-9FE8-A94D749F683E}" dt="2020-05-12T04:38:02.669" v="1327" actId="1035"/>
          <ac:spMkLst>
            <pc:docMk/>
            <pc:sldMk cId="2968686922" sldId="2061"/>
            <ac:spMk id="2" creationId="{D2B49D24-AF52-4ACD-BCA8-E6595F1FD9A5}"/>
          </ac:spMkLst>
        </pc:spChg>
        <pc:spChg chg="mod">
          <ac:chgData name="Daniel Roth" userId="02261a5d-b764-49c2-b6b6-041bd43f80dd" providerId="ADAL" clId="{79F37840-9DA4-449E-9FE8-A94D749F683E}" dt="2020-05-12T04:38:39.659" v="1336" actId="207"/>
          <ac:spMkLst>
            <pc:docMk/>
            <pc:sldMk cId="2968686922" sldId="2061"/>
            <ac:spMk id="3" creationId="{9BF8B1EA-26EB-486E-A831-41389F96E55A}"/>
          </ac:spMkLst>
        </pc:spChg>
        <pc:spChg chg="add del mod">
          <ac:chgData name="Daniel Roth" userId="02261a5d-b764-49c2-b6b6-041bd43f80dd" providerId="ADAL" clId="{79F37840-9DA4-449E-9FE8-A94D749F683E}" dt="2020-05-12T04:37:29.477" v="1231" actId="478"/>
          <ac:spMkLst>
            <pc:docMk/>
            <pc:sldMk cId="2968686922" sldId="2061"/>
            <ac:spMk id="4" creationId="{9B6D3048-BF87-4AA3-BCE9-F946C7988676}"/>
          </ac:spMkLst>
        </pc:spChg>
        <pc:spChg chg="add del mod">
          <ac:chgData name="Daniel Roth" userId="02261a5d-b764-49c2-b6b6-041bd43f80dd" providerId="ADAL" clId="{79F37840-9DA4-449E-9FE8-A94D749F683E}" dt="2020-05-12T04:37:29.477" v="1231" actId="478"/>
          <ac:spMkLst>
            <pc:docMk/>
            <pc:sldMk cId="2968686922" sldId="2061"/>
            <ac:spMk id="5" creationId="{F5F35DF1-D907-4D21-A44E-62285882E41B}"/>
          </ac:spMkLst>
        </pc:spChg>
        <pc:picChg chg="add mod">
          <ac:chgData name="Daniel Roth" userId="02261a5d-b764-49c2-b6b6-041bd43f80dd" providerId="ADAL" clId="{79F37840-9DA4-449E-9FE8-A94D749F683E}" dt="2020-05-12T04:38:28.473" v="1335" actId="1076"/>
          <ac:picMkLst>
            <pc:docMk/>
            <pc:sldMk cId="2968686922" sldId="2061"/>
            <ac:picMk id="7" creationId="{53EFFBB0-0D30-4822-83B1-2A8F9F244FAF}"/>
          </ac:picMkLst>
        </pc:picChg>
      </pc:sldChg>
      <pc:sldChg chg="addSp delSp modSp new mod ord modMedia modClrScheme delAnim modAnim chgLayout">
        <pc:chgData name="Daniel Roth" userId="02261a5d-b764-49c2-b6b6-041bd43f80dd" providerId="ADAL" clId="{79F37840-9DA4-449E-9FE8-A94D749F683E}" dt="2020-05-12T20:31:11.369" v="2059"/>
        <pc:sldMkLst>
          <pc:docMk/>
          <pc:sldMk cId="4084176138" sldId="2062"/>
        </pc:sldMkLst>
        <pc:spChg chg="mod">
          <ac:chgData name="Daniel Roth" userId="02261a5d-b764-49c2-b6b6-041bd43f80dd" providerId="ADAL" clId="{79F37840-9DA4-449E-9FE8-A94D749F683E}" dt="2020-05-12T04:41:50.540" v="1337" actId="26606"/>
          <ac:spMkLst>
            <pc:docMk/>
            <pc:sldMk cId="4084176138" sldId="2062"/>
            <ac:spMk id="2" creationId="{0DB7C140-DE7A-458E-B306-A0409A955DBB}"/>
          </ac:spMkLst>
        </pc:spChg>
        <pc:spChg chg="add del mod">
          <ac:chgData name="Daniel Roth" userId="02261a5d-b764-49c2-b6b6-041bd43f80dd" providerId="ADAL" clId="{79F37840-9DA4-449E-9FE8-A94D749F683E}" dt="2020-05-12T04:41:50.540" v="1337" actId="26606"/>
          <ac:spMkLst>
            <pc:docMk/>
            <pc:sldMk cId="4084176138" sldId="2062"/>
            <ac:spMk id="3" creationId="{C75F1CB6-F4FC-4B87-BE05-44A972975C9E}"/>
          </ac:spMkLst>
        </pc:spChg>
        <pc:spChg chg="add del mod">
          <ac:chgData name="Daniel Roth" userId="02261a5d-b764-49c2-b6b6-041bd43f80dd" providerId="ADAL" clId="{79F37840-9DA4-449E-9FE8-A94D749F683E}" dt="2020-05-12T00:41:54.105" v="965" actId="26606"/>
          <ac:spMkLst>
            <pc:docMk/>
            <pc:sldMk cId="4084176138" sldId="2062"/>
            <ac:spMk id="6" creationId="{F106D18B-4700-491D-948B-3F122FF7BB99}"/>
          </ac:spMkLst>
        </pc:spChg>
        <pc:spChg chg="add del mod">
          <ac:chgData name="Daniel Roth" userId="02261a5d-b764-49c2-b6b6-041bd43f80dd" providerId="ADAL" clId="{79F37840-9DA4-449E-9FE8-A94D749F683E}" dt="2020-05-12T00:41:55.763" v="967" actId="26606"/>
          <ac:spMkLst>
            <pc:docMk/>
            <pc:sldMk cId="4084176138" sldId="2062"/>
            <ac:spMk id="9" creationId="{9D4D25C1-7A7E-4FE8-9DA4-6EA8CE9C1B44}"/>
          </ac:spMkLst>
        </pc:spChg>
        <pc:spChg chg="add del mod">
          <ac:chgData name="Daniel Roth" userId="02261a5d-b764-49c2-b6b6-041bd43f80dd" providerId="ADAL" clId="{79F37840-9DA4-449E-9FE8-A94D749F683E}" dt="2020-05-12T00:41:28.689" v="963" actId="26606"/>
          <ac:spMkLst>
            <pc:docMk/>
            <pc:sldMk cId="4084176138" sldId="2062"/>
            <ac:spMk id="10" creationId="{3141F76C-D367-4A26-BF34-1DA40B8EB591}"/>
          </ac:spMkLst>
        </pc:spChg>
        <pc:spChg chg="add del mod">
          <ac:chgData name="Daniel Roth" userId="02261a5d-b764-49c2-b6b6-041bd43f80dd" providerId="ADAL" clId="{79F37840-9DA4-449E-9FE8-A94D749F683E}" dt="2020-05-12T00:41:56.579" v="969" actId="26606"/>
          <ac:spMkLst>
            <pc:docMk/>
            <pc:sldMk cId="4084176138" sldId="2062"/>
            <ac:spMk id="13" creationId="{F106D18B-4700-491D-948B-3F122FF7BB99}"/>
          </ac:spMkLst>
        </pc:spChg>
        <pc:spChg chg="add del mod">
          <ac:chgData name="Daniel Roth" userId="02261a5d-b764-49c2-b6b6-041bd43f80dd" providerId="ADAL" clId="{79F37840-9DA4-449E-9FE8-A94D749F683E}" dt="2020-05-12T00:41:58.611" v="971" actId="26606"/>
          <ac:spMkLst>
            <pc:docMk/>
            <pc:sldMk cId="4084176138" sldId="2062"/>
            <ac:spMk id="16" creationId="{9D4D25C1-7A7E-4FE8-9DA4-6EA8CE9C1B44}"/>
          </ac:spMkLst>
        </pc:spChg>
        <pc:spChg chg="add del mod">
          <ac:chgData name="Daniel Roth" userId="02261a5d-b764-49c2-b6b6-041bd43f80dd" providerId="ADAL" clId="{79F37840-9DA4-449E-9FE8-A94D749F683E}" dt="2020-05-12T00:42:09.153" v="973" actId="26606"/>
          <ac:spMkLst>
            <pc:docMk/>
            <pc:sldMk cId="4084176138" sldId="2062"/>
            <ac:spMk id="19" creationId="{C75F1CB6-F4FC-4B87-BE05-44A972975C9E}"/>
          </ac:spMkLst>
        </pc:spChg>
        <pc:spChg chg="add del mod">
          <ac:chgData name="Daniel Roth" userId="02261a5d-b764-49c2-b6b6-041bd43f80dd" providerId="ADAL" clId="{79F37840-9DA4-449E-9FE8-A94D749F683E}" dt="2020-05-12T00:42:50.896" v="978" actId="26606"/>
          <ac:spMkLst>
            <pc:docMk/>
            <pc:sldMk cId="4084176138" sldId="2062"/>
            <ac:spMk id="21" creationId="{C75F1CB6-F4FC-4B87-BE05-44A972975C9E}"/>
          </ac:spMkLst>
        </pc:spChg>
        <pc:graphicFrameChg chg="add del">
          <ac:chgData name="Daniel Roth" userId="02261a5d-b764-49c2-b6b6-041bd43f80dd" providerId="ADAL" clId="{79F37840-9DA4-449E-9FE8-A94D749F683E}" dt="2020-05-12T00:41:28.689" v="963" actId="26606"/>
          <ac:graphicFrameMkLst>
            <pc:docMk/>
            <pc:sldMk cId="4084176138" sldId="2062"/>
            <ac:graphicFrameMk id="5" creationId="{9B959129-DFDC-4B0F-B776-A45F843CD0FE}"/>
          </ac:graphicFrameMkLst>
        </pc:graphicFrameChg>
        <pc:graphicFrameChg chg="add del">
          <ac:chgData name="Daniel Roth" userId="02261a5d-b764-49c2-b6b6-041bd43f80dd" providerId="ADAL" clId="{79F37840-9DA4-449E-9FE8-A94D749F683E}" dt="2020-05-12T00:41:54.105" v="965" actId="26606"/>
          <ac:graphicFrameMkLst>
            <pc:docMk/>
            <pc:sldMk cId="4084176138" sldId="2062"/>
            <ac:graphicFrameMk id="7" creationId="{9FE745FB-864D-4B08-8CB4-3492D954A9EE}"/>
          </ac:graphicFrameMkLst>
        </pc:graphicFrameChg>
        <pc:graphicFrameChg chg="add del">
          <ac:chgData name="Daniel Roth" userId="02261a5d-b764-49c2-b6b6-041bd43f80dd" providerId="ADAL" clId="{79F37840-9DA4-449E-9FE8-A94D749F683E}" dt="2020-05-12T00:41:55.763" v="967" actId="26606"/>
          <ac:graphicFrameMkLst>
            <pc:docMk/>
            <pc:sldMk cId="4084176138" sldId="2062"/>
            <ac:graphicFrameMk id="11" creationId="{9B985C9D-EFF7-4E42-9E5E-CC2F3F8EA78F}"/>
          </ac:graphicFrameMkLst>
        </pc:graphicFrameChg>
        <pc:graphicFrameChg chg="add del">
          <ac:chgData name="Daniel Roth" userId="02261a5d-b764-49c2-b6b6-041bd43f80dd" providerId="ADAL" clId="{79F37840-9DA4-449E-9FE8-A94D749F683E}" dt="2020-05-12T00:41:56.579" v="969" actId="26606"/>
          <ac:graphicFrameMkLst>
            <pc:docMk/>
            <pc:sldMk cId="4084176138" sldId="2062"/>
            <ac:graphicFrameMk id="14" creationId="{9FE745FB-864D-4B08-8CB4-3492D954A9EE}"/>
          </ac:graphicFrameMkLst>
        </pc:graphicFrameChg>
        <pc:graphicFrameChg chg="add del">
          <ac:chgData name="Daniel Roth" userId="02261a5d-b764-49c2-b6b6-041bd43f80dd" providerId="ADAL" clId="{79F37840-9DA4-449E-9FE8-A94D749F683E}" dt="2020-05-12T00:41:58.611" v="971" actId="26606"/>
          <ac:graphicFrameMkLst>
            <pc:docMk/>
            <pc:sldMk cId="4084176138" sldId="2062"/>
            <ac:graphicFrameMk id="17" creationId="{9B985C9D-EFF7-4E42-9E5E-CC2F3F8EA78F}"/>
          </ac:graphicFrameMkLst>
        </pc:graphicFrameChg>
        <pc:picChg chg="add del mod">
          <ac:chgData name="Daniel Roth" userId="02261a5d-b764-49c2-b6b6-041bd43f80dd" providerId="ADAL" clId="{79F37840-9DA4-449E-9FE8-A94D749F683E}" dt="2020-05-12T00:42:50.896" v="978" actId="26606"/>
          <ac:picMkLst>
            <pc:docMk/>
            <pc:sldMk cId="4084176138" sldId="2062"/>
            <ac:picMk id="22" creationId="{6E41234B-3732-4FE8-85DA-34099EFD6D8B}"/>
          </ac:picMkLst>
        </pc:picChg>
      </pc:sldChg>
      <pc:sldChg chg="new del">
        <pc:chgData name="Daniel Roth" userId="02261a5d-b764-49c2-b6b6-041bd43f80dd" providerId="ADAL" clId="{79F37840-9DA4-449E-9FE8-A94D749F683E}" dt="2020-05-12T04:23:16.707" v="1008" actId="47"/>
        <pc:sldMkLst>
          <pc:docMk/>
          <pc:sldMk cId="2521449395" sldId="2063"/>
        </pc:sldMkLst>
      </pc:sldChg>
      <pc:sldChg chg="delSp modSp new mod chgLayout">
        <pc:chgData name="Daniel Roth" userId="02261a5d-b764-49c2-b6b6-041bd43f80dd" providerId="ADAL" clId="{79F37840-9DA4-449E-9FE8-A94D749F683E}" dt="2020-05-12T04:32:46.713" v="1116" actId="700"/>
        <pc:sldMkLst>
          <pc:docMk/>
          <pc:sldMk cId="3337934944" sldId="2063"/>
        </pc:sldMkLst>
        <pc:spChg chg="mod ord">
          <ac:chgData name="Daniel Roth" userId="02261a5d-b764-49c2-b6b6-041bd43f80dd" providerId="ADAL" clId="{79F37840-9DA4-449E-9FE8-A94D749F683E}" dt="2020-05-12T04:32:46.713" v="1116" actId="700"/>
          <ac:spMkLst>
            <pc:docMk/>
            <pc:sldMk cId="3337934944" sldId="2063"/>
            <ac:spMk id="2" creationId="{71BEC07E-6627-480B-BD0E-0644B0812A7D}"/>
          </ac:spMkLst>
        </pc:spChg>
        <pc:spChg chg="del">
          <ac:chgData name="Daniel Roth" userId="02261a5d-b764-49c2-b6b6-041bd43f80dd" providerId="ADAL" clId="{79F37840-9DA4-449E-9FE8-A94D749F683E}" dt="2020-05-12T04:32:46.713" v="1116" actId="700"/>
          <ac:spMkLst>
            <pc:docMk/>
            <pc:sldMk cId="3337934944" sldId="2063"/>
            <ac:spMk id="3" creationId="{F088D1DF-0AF3-4FCC-AB01-CEAF02E77A5D}"/>
          </ac:spMkLst>
        </pc:spChg>
      </pc:sldChg>
      <pc:sldChg chg="addSp delSp modSp add del mod">
        <pc:chgData name="Daniel Roth" userId="02261a5d-b764-49c2-b6b6-041bd43f80dd" providerId="ADAL" clId="{79F37840-9DA4-449E-9FE8-A94D749F683E}" dt="2020-05-12T20:43:14.344" v="2425" actId="47"/>
        <pc:sldMkLst>
          <pc:docMk/>
          <pc:sldMk cId="3316331872" sldId="2064"/>
        </pc:sldMkLst>
        <pc:spChg chg="mod">
          <ac:chgData name="Daniel Roth" userId="02261a5d-b764-49c2-b6b6-041bd43f80dd" providerId="ADAL" clId="{79F37840-9DA4-449E-9FE8-A94D749F683E}" dt="2020-05-12T06:47:58.397" v="1490" actId="1076"/>
          <ac:spMkLst>
            <pc:docMk/>
            <pc:sldMk cId="3316331872" sldId="2064"/>
            <ac:spMk id="2" creationId="{D2B49D24-AF52-4ACD-BCA8-E6595F1FD9A5}"/>
          </ac:spMkLst>
        </pc:spChg>
        <pc:spChg chg="mod">
          <ac:chgData name="Daniel Roth" userId="02261a5d-b764-49c2-b6b6-041bd43f80dd" providerId="ADAL" clId="{79F37840-9DA4-449E-9FE8-A94D749F683E}" dt="2020-05-12T06:47:58.397" v="1490" actId="1076"/>
          <ac:spMkLst>
            <pc:docMk/>
            <pc:sldMk cId="3316331872" sldId="2064"/>
            <ac:spMk id="3" creationId="{9BF8B1EA-26EB-486E-A831-41389F96E55A}"/>
          </ac:spMkLst>
        </pc:spChg>
        <pc:spChg chg="del">
          <ac:chgData name="Daniel Roth" userId="02261a5d-b764-49c2-b6b6-041bd43f80dd" providerId="ADAL" clId="{79F37840-9DA4-449E-9FE8-A94D749F683E}" dt="2020-05-12T04:34:54.514" v="1194" actId="478"/>
          <ac:spMkLst>
            <pc:docMk/>
            <pc:sldMk cId="3316331872" sldId="2064"/>
            <ac:spMk id="4" creationId="{9B6D3048-BF87-4AA3-BCE9-F946C7988676}"/>
          </ac:spMkLst>
        </pc:spChg>
        <pc:spChg chg="del">
          <ac:chgData name="Daniel Roth" userId="02261a5d-b764-49c2-b6b6-041bd43f80dd" providerId="ADAL" clId="{79F37840-9DA4-449E-9FE8-A94D749F683E}" dt="2020-05-12T04:34:54.514" v="1194" actId="478"/>
          <ac:spMkLst>
            <pc:docMk/>
            <pc:sldMk cId="3316331872" sldId="2064"/>
            <ac:spMk id="5" creationId="{F5F35DF1-D907-4D21-A44E-62285882E41B}"/>
          </ac:spMkLst>
        </pc:spChg>
        <pc:spChg chg="add del mod">
          <ac:chgData name="Daniel Roth" userId="02261a5d-b764-49c2-b6b6-041bd43f80dd" providerId="ADAL" clId="{79F37840-9DA4-449E-9FE8-A94D749F683E}" dt="2020-05-12T15:18:15.746" v="1904" actId="478"/>
          <ac:spMkLst>
            <pc:docMk/>
            <pc:sldMk cId="3316331872" sldId="2064"/>
            <ac:spMk id="6" creationId="{4450B1C9-298F-41DA-B95C-15620B9D2E36}"/>
          </ac:spMkLst>
        </pc:spChg>
        <pc:spChg chg="add del mod">
          <ac:chgData name="Daniel Roth" userId="02261a5d-b764-49c2-b6b6-041bd43f80dd" providerId="ADAL" clId="{79F37840-9DA4-449E-9FE8-A94D749F683E}" dt="2020-05-12T15:18:12.013" v="1903" actId="478"/>
          <ac:spMkLst>
            <pc:docMk/>
            <pc:sldMk cId="3316331872" sldId="2064"/>
            <ac:spMk id="7" creationId="{ECD2DF67-3C9A-4D95-8F68-10A32F5D5775}"/>
          </ac:spMkLst>
        </pc:spChg>
      </pc:sldChg>
      <pc:sldChg chg="delSp add del mod delAnim chgLayout">
        <pc:chgData name="Daniel Roth" userId="02261a5d-b764-49c2-b6b6-041bd43f80dd" providerId="ADAL" clId="{79F37840-9DA4-449E-9FE8-A94D749F683E}" dt="2020-05-12T04:47:56.060" v="1435" actId="47"/>
        <pc:sldMkLst>
          <pc:docMk/>
          <pc:sldMk cId="3224759716" sldId="2065"/>
        </pc:sldMkLst>
        <pc:picChg chg="del">
          <ac:chgData name="Daniel Roth" userId="02261a5d-b764-49c2-b6b6-041bd43f80dd" providerId="ADAL" clId="{79F37840-9DA4-449E-9FE8-A94D749F683E}" dt="2020-05-12T04:45:06.108" v="1340" actId="478"/>
          <ac:picMkLst>
            <pc:docMk/>
            <pc:sldMk cId="3224759716" sldId="2065"/>
            <ac:picMk id="11" creationId="{8053A405-5F02-456B-B105-1EA216AC13A5}"/>
          </ac:picMkLst>
        </pc:picChg>
      </pc:sldChg>
      <pc:sldChg chg="addSp delSp modSp add del mod addAnim delAnim modAnim modNotesTx">
        <pc:chgData name="Daniel Roth" userId="02261a5d-b764-49c2-b6b6-041bd43f80dd" providerId="ADAL" clId="{79F37840-9DA4-449E-9FE8-A94D749F683E}" dt="2020-05-13T05:12:17.509" v="2993" actId="47"/>
        <pc:sldMkLst>
          <pc:docMk/>
          <pc:sldMk cId="796058187" sldId="2066"/>
        </pc:sldMkLst>
        <pc:spChg chg="mod">
          <ac:chgData name="Daniel Roth" userId="02261a5d-b764-49c2-b6b6-041bd43f80dd" providerId="ADAL" clId="{79F37840-9DA4-449E-9FE8-A94D749F683E}" dt="2020-05-12T04:47:50.173" v="1434" actId="20577"/>
          <ac:spMkLst>
            <pc:docMk/>
            <pc:sldMk cId="796058187" sldId="2066"/>
            <ac:spMk id="10" creationId="{1CD93033-300C-479C-B73A-21EEB8F1F8DF}"/>
          </ac:spMkLst>
        </pc:spChg>
        <pc:spChg chg="mod">
          <ac:chgData name="Daniel Roth" userId="02261a5d-b764-49c2-b6b6-041bd43f80dd" providerId="ADAL" clId="{79F37840-9DA4-449E-9FE8-A94D749F683E}" dt="2020-05-12T04:47:46.062" v="1430" actId="20577"/>
          <ac:spMkLst>
            <pc:docMk/>
            <pc:sldMk cId="796058187" sldId="2066"/>
            <ac:spMk id="13" creationId="{85527B6B-5BF2-48A9-ABB6-ADE7AA584FAB}"/>
          </ac:spMkLst>
        </pc:spChg>
        <pc:spChg chg="mod">
          <ac:chgData name="Daniel Roth" userId="02261a5d-b764-49c2-b6b6-041bd43f80dd" providerId="ADAL" clId="{79F37840-9DA4-449E-9FE8-A94D749F683E}" dt="2020-05-12T04:46:47.583" v="1405" actId="14100"/>
          <ac:spMkLst>
            <pc:docMk/>
            <pc:sldMk cId="796058187" sldId="2066"/>
            <ac:spMk id="14" creationId="{90087D68-1179-428C-A27E-461E7DF5B3B7}"/>
          </ac:spMkLst>
        </pc:spChg>
        <pc:spChg chg="add del mod">
          <ac:chgData name="Daniel Roth" userId="02261a5d-b764-49c2-b6b6-041bd43f80dd" providerId="ADAL" clId="{79F37840-9DA4-449E-9FE8-A94D749F683E}" dt="2020-05-12T04:45:56.169" v="1391" actId="14100"/>
          <ac:spMkLst>
            <pc:docMk/>
            <pc:sldMk cId="796058187" sldId="2066"/>
            <ac:spMk id="17" creationId="{56034F8D-5737-4806-90B5-FADA14F97442}"/>
          </ac:spMkLst>
        </pc:spChg>
        <pc:picChg chg="add mod">
          <ac:chgData name="Daniel Roth" userId="02261a5d-b764-49c2-b6b6-041bd43f80dd" providerId="ADAL" clId="{79F37840-9DA4-449E-9FE8-A94D749F683E}" dt="2020-05-12T04:47:26.816" v="1416" actId="1035"/>
          <ac:picMkLst>
            <pc:docMk/>
            <pc:sldMk cId="796058187" sldId="2066"/>
            <ac:picMk id="2" creationId="{9A5062C5-BA0C-44E0-BD39-98F819CAFEAE}"/>
          </ac:picMkLst>
        </pc:picChg>
        <pc:picChg chg="del">
          <ac:chgData name="Daniel Roth" userId="02261a5d-b764-49c2-b6b6-041bd43f80dd" providerId="ADAL" clId="{79F37840-9DA4-449E-9FE8-A94D749F683E}" dt="2020-05-12T04:47:05.003" v="1406" actId="478"/>
          <ac:picMkLst>
            <pc:docMk/>
            <pc:sldMk cId="796058187" sldId="2066"/>
            <ac:picMk id="3" creationId="{E4987E96-8D61-4427-AD55-4402139AECFE}"/>
          </ac:picMkLst>
        </pc:picChg>
      </pc:sldChg>
      <pc:sldChg chg="addSp delSp modSp new del mod ord">
        <pc:chgData name="Daniel Roth" userId="02261a5d-b764-49c2-b6b6-041bd43f80dd" providerId="ADAL" clId="{79F37840-9DA4-449E-9FE8-A94D749F683E}" dt="2020-05-13T05:10:59.721" v="2992" actId="2696"/>
        <pc:sldMkLst>
          <pc:docMk/>
          <pc:sldMk cId="3661031578" sldId="2067"/>
        </pc:sldMkLst>
        <pc:spChg chg="del">
          <ac:chgData name="Daniel Roth" userId="02261a5d-b764-49c2-b6b6-041bd43f80dd" providerId="ADAL" clId="{79F37840-9DA4-449E-9FE8-A94D749F683E}" dt="2020-05-12T07:08:22.284" v="1497" actId="26606"/>
          <ac:spMkLst>
            <pc:docMk/>
            <pc:sldMk cId="3661031578" sldId="2067"/>
            <ac:spMk id="2" creationId="{EAAC61E3-49F3-42C3-A99B-EBFCDF4BA0A3}"/>
          </ac:spMkLst>
        </pc:spChg>
        <pc:spChg chg="del">
          <ac:chgData name="Daniel Roth" userId="02261a5d-b764-49c2-b6b6-041bd43f80dd" providerId="ADAL" clId="{79F37840-9DA4-449E-9FE8-A94D749F683E}" dt="2020-05-12T07:08:22.284" v="1497" actId="26606"/>
          <ac:spMkLst>
            <pc:docMk/>
            <pc:sldMk cId="3661031578" sldId="2067"/>
            <ac:spMk id="3" creationId="{61F374AB-0FA8-4BA7-AF45-03F1FF87E8FD}"/>
          </ac:spMkLst>
        </pc:spChg>
        <pc:spChg chg="del">
          <ac:chgData name="Daniel Roth" userId="02261a5d-b764-49c2-b6b6-041bd43f80dd" providerId="ADAL" clId="{79F37840-9DA4-449E-9FE8-A94D749F683E}" dt="2020-05-12T07:08:16.077" v="1494" actId="478"/>
          <ac:spMkLst>
            <pc:docMk/>
            <pc:sldMk cId="3661031578" sldId="2067"/>
            <ac:spMk id="4" creationId="{673AB4AF-B2CF-4FB3-B4B0-7808B239385A}"/>
          </ac:spMkLst>
        </pc:spChg>
        <pc:spChg chg="add mod">
          <ac:chgData name="Daniel Roth" userId="02261a5d-b764-49c2-b6b6-041bd43f80dd" providerId="ADAL" clId="{79F37840-9DA4-449E-9FE8-A94D749F683E}" dt="2020-05-13T00:36:25.548" v="2502" actId="114"/>
          <ac:spMkLst>
            <pc:docMk/>
            <pc:sldMk cId="3661031578" sldId="2067"/>
            <ac:spMk id="8" creationId="{342D4970-064E-42BB-9AF5-E5503FDD753B}"/>
          </ac:spMkLst>
        </pc:spChg>
        <pc:spChg chg="add mod">
          <ac:chgData name="Daniel Roth" userId="02261a5d-b764-49c2-b6b6-041bd43f80dd" providerId="ADAL" clId="{79F37840-9DA4-449E-9FE8-A94D749F683E}" dt="2020-05-12T07:10:04.520" v="1543" actId="20577"/>
          <ac:spMkLst>
            <pc:docMk/>
            <pc:sldMk cId="3661031578" sldId="2067"/>
            <ac:spMk id="11" creationId="{0BF135DF-6890-44BD-B8F0-165E233ADDCE}"/>
          </ac:spMkLst>
        </pc:spChg>
        <pc:spChg chg="add mod">
          <ac:chgData name="Daniel Roth" userId="02261a5d-b764-49c2-b6b6-041bd43f80dd" providerId="ADAL" clId="{79F37840-9DA4-449E-9FE8-A94D749F683E}" dt="2020-05-13T00:32:39.939" v="2476" actId="20577"/>
          <ac:spMkLst>
            <pc:docMk/>
            <pc:sldMk cId="3661031578" sldId="2067"/>
            <ac:spMk id="13" creationId="{A3F5BB8D-991F-4088-A8A4-83686A1FDC62}"/>
          </ac:spMkLst>
        </pc:spChg>
        <pc:picChg chg="add mod">
          <ac:chgData name="Daniel Roth" userId="02261a5d-b764-49c2-b6b6-041bd43f80dd" providerId="ADAL" clId="{79F37840-9DA4-449E-9FE8-A94D749F683E}" dt="2020-05-12T07:20:43.865" v="1895" actId="1076"/>
          <ac:picMkLst>
            <pc:docMk/>
            <pc:sldMk cId="3661031578" sldId="2067"/>
            <ac:picMk id="6" creationId="{371953EF-F603-41D6-95B6-E68E51625AFB}"/>
          </ac:picMkLst>
        </pc:picChg>
        <pc:picChg chg="add mod">
          <ac:chgData name="Daniel Roth" userId="02261a5d-b764-49c2-b6b6-041bd43f80dd" providerId="ADAL" clId="{79F37840-9DA4-449E-9FE8-A94D749F683E}" dt="2020-05-12T07:10:00.057" v="1532" actId="1076"/>
          <ac:picMkLst>
            <pc:docMk/>
            <pc:sldMk cId="3661031578" sldId="2067"/>
            <ac:picMk id="7" creationId="{70E056D1-4DE1-4923-9B64-5A613B168DB4}"/>
          </ac:picMkLst>
        </pc:picChg>
        <pc:picChg chg="add del mod">
          <ac:chgData name="Daniel Roth" userId="02261a5d-b764-49c2-b6b6-041bd43f80dd" providerId="ADAL" clId="{79F37840-9DA4-449E-9FE8-A94D749F683E}" dt="2020-05-12T07:12:48.578" v="1682" actId="478"/>
          <ac:picMkLst>
            <pc:docMk/>
            <pc:sldMk cId="3661031578" sldId="2067"/>
            <ac:picMk id="10" creationId="{F2251D86-3DD1-4D42-9043-BF60749725D0}"/>
          </ac:picMkLst>
        </pc:picChg>
        <pc:picChg chg="add del mod">
          <ac:chgData name="Daniel Roth" userId="02261a5d-b764-49c2-b6b6-041bd43f80dd" providerId="ADAL" clId="{79F37840-9DA4-449E-9FE8-A94D749F683E}" dt="2020-05-12T07:13:25.734" v="1689" actId="478"/>
          <ac:picMkLst>
            <pc:docMk/>
            <pc:sldMk cId="3661031578" sldId="2067"/>
            <ac:picMk id="14" creationId="{4599503F-BBAA-437C-A6A2-A8EC963C8BD1}"/>
          </ac:picMkLst>
        </pc:picChg>
        <pc:picChg chg="add mod">
          <ac:chgData name="Daniel Roth" userId="02261a5d-b764-49c2-b6b6-041bd43f80dd" providerId="ADAL" clId="{79F37840-9DA4-449E-9FE8-A94D749F683E}" dt="2020-05-12T07:20:50.967" v="1902" actId="1036"/>
          <ac:picMkLst>
            <pc:docMk/>
            <pc:sldMk cId="3661031578" sldId="2067"/>
            <ac:picMk id="16" creationId="{4F198D4E-00EC-4BF7-8354-1F0E7B7E7076}"/>
          </ac:picMkLst>
        </pc:picChg>
      </pc:sldChg>
      <pc:sldChg chg="add del">
        <pc:chgData name="Daniel Roth" userId="02261a5d-b764-49c2-b6b6-041bd43f80dd" providerId="ADAL" clId="{79F37840-9DA4-449E-9FE8-A94D749F683E}" dt="2020-05-12T15:23:46.974" v="1908" actId="22"/>
        <pc:sldMkLst>
          <pc:docMk/>
          <pc:sldMk cId="1027124186" sldId="2068"/>
        </pc:sldMkLst>
      </pc:sldChg>
      <pc:sldChg chg="add modAnim">
        <pc:chgData name="Daniel Roth" userId="02261a5d-b764-49c2-b6b6-041bd43f80dd" providerId="ADAL" clId="{79F37840-9DA4-449E-9FE8-A94D749F683E}" dt="2020-05-12T20:27:10.319" v="2044"/>
        <pc:sldMkLst>
          <pc:docMk/>
          <pc:sldMk cId="3876703184" sldId="2068"/>
        </pc:sldMkLst>
      </pc:sldChg>
      <pc:sldChg chg="add modAnim">
        <pc:chgData name="Daniel Roth" userId="02261a5d-b764-49c2-b6b6-041bd43f80dd" providerId="ADAL" clId="{79F37840-9DA4-449E-9FE8-A94D749F683E}" dt="2020-05-12T20:27:38.643" v="2045"/>
        <pc:sldMkLst>
          <pc:docMk/>
          <pc:sldMk cId="2751239308" sldId="2069"/>
        </pc:sldMkLst>
      </pc:sldChg>
      <pc:sldChg chg="addSp delSp modSp add mod delAnim modAnim">
        <pc:chgData name="Daniel Roth" userId="02261a5d-b764-49c2-b6b6-041bd43f80dd" providerId="ADAL" clId="{79F37840-9DA4-449E-9FE8-A94D749F683E}" dt="2020-05-12T20:28:18.077" v="2049"/>
        <pc:sldMkLst>
          <pc:docMk/>
          <pc:sldMk cId="2849612247" sldId="2070"/>
        </pc:sldMkLst>
        <pc:spChg chg="add del">
          <ac:chgData name="Daniel Roth" userId="02261a5d-b764-49c2-b6b6-041bd43f80dd" providerId="ADAL" clId="{79F37840-9DA4-449E-9FE8-A94D749F683E}" dt="2020-05-12T20:12:28.363" v="1914"/>
          <ac:spMkLst>
            <pc:docMk/>
            <pc:sldMk cId="2849612247" sldId="2070"/>
            <ac:spMk id="3" creationId="{E8270BA1-BCFB-4B91-9EC9-B27F764AD985}"/>
          </ac:spMkLst>
        </pc:spChg>
        <pc:spChg chg="add del mod">
          <ac:chgData name="Daniel Roth" userId="02261a5d-b764-49c2-b6b6-041bd43f80dd" providerId="ADAL" clId="{79F37840-9DA4-449E-9FE8-A94D749F683E}" dt="2020-05-12T20:12:45.608" v="1919" actId="478"/>
          <ac:spMkLst>
            <pc:docMk/>
            <pc:sldMk cId="2849612247" sldId="2070"/>
            <ac:spMk id="4" creationId="{9696AF49-4E98-4328-95C1-59177A7DF705}"/>
          </ac:spMkLst>
        </pc:spChg>
        <pc:spChg chg="mod">
          <ac:chgData name="Daniel Roth" userId="02261a5d-b764-49c2-b6b6-041bd43f80dd" providerId="ADAL" clId="{79F37840-9DA4-449E-9FE8-A94D749F683E}" dt="2020-05-12T20:22:13.256" v="2000" actId="1076"/>
          <ac:spMkLst>
            <pc:docMk/>
            <pc:sldMk cId="2849612247" sldId="2070"/>
            <ac:spMk id="10" creationId="{C00C6082-DD1F-4094-8D2A-AB7B3E907CA0}"/>
          </ac:spMkLst>
        </pc:spChg>
        <pc:spChg chg="add del mod ord">
          <ac:chgData name="Daniel Roth" userId="02261a5d-b764-49c2-b6b6-041bd43f80dd" providerId="ADAL" clId="{79F37840-9DA4-449E-9FE8-A94D749F683E}" dt="2020-05-12T20:20:32.839" v="1983" actId="478"/>
          <ac:spMkLst>
            <pc:docMk/>
            <pc:sldMk cId="2849612247" sldId="2070"/>
            <ac:spMk id="17" creationId="{2386FDFF-5220-4504-91BC-99B8593CC0DE}"/>
          </ac:spMkLst>
        </pc:spChg>
        <pc:spChg chg="mod">
          <ac:chgData name="Daniel Roth" userId="02261a5d-b764-49c2-b6b6-041bd43f80dd" providerId="ADAL" clId="{79F37840-9DA4-449E-9FE8-A94D749F683E}" dt="2020-05-12T20:23:35.246" v="2021" actId="1076"/>
          <ac:spMkLst>
            <pc:docMk/>
            <pc:sldMk cId="2849612247" sldId="2070"/>
            <ac:spMk id="35" creationId="{E4BAD314-FFA8-467E-8E43-213E41639CB2}"/>
          </ac:spMkLst>
        </pc:spChg>
        <pc:spChg chg="mod">
          <ac:chgData name="Daniel Roth" userId="02261a5d-b764-49c2-b6b6-041bd43f80dd" providerId="ADAL" clId="{79F37840-9DA4-449E-9FE8-A94D749F683E}" dt="2020-05-12T20:12:26.706" v="1913" actId="1076"/>
          <ac:spMkLst>
            <pc:docMk/>
            <pc:sldMk cId="2849612247" sldId="2070"/>
            <ac:spMk id="494" creationId="{9296C3AA-370D-4A19-9F23-E7BC9EC12A0E}"/>
          </ac:spMkLst>
        </pc:spChg>
        <pc:grpChg chg="del">
          <ac:chgData name="Daniel Roth" userId="02261a5d-b764-49c2-b6b6-041bd43f80dd" providerId="ADAL" clId="{79F37840-9DA4-449E-9FE8-A94D749F683E}" dt="2020-05-12T20:12:23.024" v="1910" actId="478"/>
          <ac:grpSpMkLst>
            <pc:docMk/>
            <pc:sldMk cId="2849612247" sldId="2070"/>
            <ac:grpSpMk id="30" creationId="{AAE0376E-9F19-46DE-8795-863209D62E39}"/>
          </ac:grpSpMkLst>
        </pc:grpChg>
        <pc:grpChg chg="del mod">
          <ac:chgData name="Daniel Roth" userId="02261a5d-b764-49c2-b6b6-041bd43f80dd" providerId="ADAL" clId="{79F37840-9DA4-449E-9FE8-A94D749F683E}" dt="2020-05-12T20:15:57.952" v="1927" actId="478"/>
          <ac:grpSpMkLst>
            <pc:docMk/>
            <pc:sldMk cId="2849612247" sldId="2070"/>
            <ac:grpSpMk id="33" creationId="{9B9B57C2-AD99-40C3-A96E-458ADC390E22}"/>
          </ac:grpSpMkLst>
        </pc:grpChg>
        <pc:grpChg chg="add mod">
          <ac:chgData name="Daniel Roth" userId="02261a5d-b764-49c2-b6b6-041bd43f80dd" providerId="ADAL" clId="{79F37840-9DA4-449E-9FE8-A94D749F683E}" dt="2020-05-12T20:23:54.995" v="2041" actId="1036"/>
          <ac:grpSpMkLst>
            <pc:docMk/>
            <pc:sldMk cId="2849612247" sldId="2070"/>
            <ac:grpSpMk id="40" creationId="{E6D67AFC-D042-46DA-8879-A27B59557191}"/>
          </ac:grpSpMkLst>
        </pc:grpChg>
        <pc:picChg chg="add mod">
          <ac:chgData name="Daniel Roth" userId="02261a5d-b764-49c2-b6b6-041bd43f80dd" providerId="ADAL" clId="{79F37840-9DA4-449E-9FE8-A94D749F683E}" dt="2020-05-12T20:23:14.841" v="2018" actId="1076"/>
          <ac:picMkLst>
            <pc:docMk/>
            <pc:sldMk cId="2849612247" sldId="2070"/>
            <ac:picMk id="6" creationId="{46F3BA4E-3945-4635-A675-BF68A984BDEA}"/>
          </ac:picMkLst>
        </pc:picChg>
        <pc:picChg chg="add del mod">
          <ac:chgData name="Daniel Roth" userId="02261a5d-b764-49c2-b6b6-041bd43f80dd" providerId="ADAL" clId="{79F37840-9DA4-449E-9FE8-A94D749F683E}" dt="2020-05-12T20:18:16.244" v="1970" actId="478"/>
          <ac:picMkLst>
            <pc:docMk/>
            <pc:sldMk cId="2849612247" sldId="2070"/>
            <ac:picMk id="9" creationId="{B603C4D5-69CD-49F2-AF2A-44ECDB15281D}"/>
          </ac:picMkLst>
        </pc:picChg>
        <pc:picChg chg="del">
          <ac:chgData name="Daniel Roth" userId="02261a5d-b764-49c2-b6b6-041bd43f80dd" providerId="ADAL" clId="{79F37840-9DA4-449E-9FE8-A94D749F683E}" dt="2020-05-12T20:15:57.952" v="1927" actId="478"/>
          <ac:picMkLst>
            <pc:docMk/>
            <pc:sldMk cId="2849612247" sldId="2070"/>
            <ac:picMk id="34" creationId="{E9EBAD8C-D8D6-4512-81BB-85750226A651}"/>
          </ac:picMkLst>
        </pc:picChg>
        <pc:picChg chg="add del mod">
          <ac:chgData name="Daniel Roth" userId="02261a5d-b764-49c2-b6b6-041bd43f80dd" providerId="ADAL" clId="{79F37840-9DA4-449E-9FE8-A94D749F683E}" dt="2020-05-12T20:20:31.094" v="1982" actId="478"/>
          <ac:picMkLst>
            <pc:docMk/>
            <pc:sldMk cId="2849612247" sldId="2070"/>
            <ac:picMk id="37" creationId="{D20B6AE9-7759-4BBF-AFB6-10A663FC73A7}"/>
          </ac:picMkLst>
        </pc:picChg>
        <pc:picChg chg="add mod">
          <ac:chgData name="Daniel Roth" userId="02261a5d-b764-49c2-b6b6-041bd43f80dd" providerId="ADAL" clId="{79F37840-9DA4-449E-9FE8-A94D749F683E}" dt="2020-05-12T20:23:25.661" v="2019" actId="14100"/>
          <ac:picMkLst>
            <pc:docMk/>
            <pc:sldMk cId="2849612247" sldId="2070"/>
            <ac:picMk id="39" creationId="{84859963-E0B2-4503-998F-B0B6002700A7}"/>
          </ac:picMkLst>
        </pc:picChg>
      </pc:sldChg>
      <pc:sldChg chg="addSp delSp modSp add mod modAnim chgLayout">
        <pc:chgData name="Daniel Roth" userId="02261a5d-b764-49c2-b6b6-041bd43f80dd" providerId="ADAL" clId="{79F37840-9DA4-449E-9FE8-A94D749F683E}" dt="2020-05-14T16:51:45.115" v="3484" actId="20577"/>
        <pc:sldMkLst>
          <pc:docMk/>
          <pc:sldMk cId="2036275226" sldId="2071"/>
        </pc:sldMkLst>
        <pc:spChg chg="add mod ord">
          <ac:chgData name="Daniel Roth" userId="02261a5d-b764-49c2-b6b6-041bd43f80dd" providerId="ADAL" clId="{79F37840-9DA4-449E-9FE8-A94D749F683E}" dt="2020-05-12T20:43:50.961" v="2453" actId="1036"/>
          <ac:spMkLst>
            <pc:docMk/>
            <pc:sldMk cId="2036275226" sldId="2071"/>
            <ac:spMk id="2" creationId="{0A6CCB4B-94CA-42EF-B39E-4627FACF6293}"/>
          </ac:spMkLst>
        </pc:spChg>
        <pc:spChg chg="mod">
          <ac:chgData name="Daniel Roth" userId="02261a5d-b764-49c2-b6b6-041bd43f80dd" providerId="ADAL" clId="{79F37840-9DA4-449E-9FE8-A94D749F683E}" dt="2020-05-12T20:43:07.639" v="2424" actId="1036"/>
          <ac:spMkLst>
            <pc:docMk/>
            <pc:sldMk cId="2036275226" sldId="2071"/>
            <ac:spMk id="8" creationId="{28D7B88F-C1F7-4CEA-8E33-44F05290111B}"/>
          </ac:spMkLst>
        </pc:spChg>
        <pc:spChg chg="add del mod">
          <ac:chgData name="Daniel Roth" userId="02261a5d-b764-49c2-b6b6-041bd43f80dd" providerId="ADAL" clId="{79F37840-9DA4-449E-9FE8-A94D749F683E}" dt="2020-05-12T20:42:07.061" v="2317" actId="478"/>
          <ac:spMkLst>
            <pc:docMk/>
            <pc:sldMk cId="2036275226" sldId="2071"/>
            <ac:spMk id="9" creationId="{F9D41430-1896-4655-A78E-E03244B9F7BF}"/>
          </ac:spMkLst>
        </pc:spChg>
        <pc:spChg chg="mod">
          <ac:chgData name="Daniel Roth" userId="02261a5d-b764-49c2-b6b6-041bd43f80dd" providerId="ADAL" clId="{79F37840-9DA4-449E-9FE8-A94D749F683E}" dt="2020-05-12T20:47:06.927" v="2465" actId="164"/>
          <ac:spMkLst>
            <pc:docMk/>
            <pc:sldMk cId="2036275226" sldId="2071"/>
            <ac:spMk id="10" creationId="{C00C6082-DD1F-4094-8D2A-AB7B3E907CA0}"/>
          </ac:spMkLst>
        </pc:spChg>
        <pc:spChg chg="mod">
          <ac:chgData name="Daniel Roth" userId="02261a5d-b764-49c2-b6b6-041bd43f80dd" providerId="ADAL" clId="{79F37840-9DA4-449E-9FE8-A94D749F683E}" dt="2020-05-12T20:47:04.931" v="2461" actId="164"/>
          <ac:spMkLst>
            <pc:docMk/>
            <pc:sldMk cId="2036275226" sldId="2071"/>
            <ac:spMk id="13" creationId="{631FC76D-B262-46E7-BD88-C6ECC35B6987}"/>
          </ac:spMkLst>
        </pc:spChg>
        <pc:spChg chg="mod">
          <ac:chgData name="Daniel Roth" userId="02261a5d-b764-49c2-b6b6-041bd43f80dd" providerId="ADAL" clId="{79F37840-9DA4-449E-9FE8-A94D749F683E}" dt="2020-05-12T20:43:07.639" v="2424" actId="1036"/>
          <ac:spMkLst>
            <pc:docMk/>
            <pc:sldMk cId="2036275226" sldId="2071"/>
            <ac:spMk id="17" creationId="{6CE4DCAC-841D-48FC-B95C-E0531764CE26}"/>
          </ac:spMkLst>
        </pc:spChg>
        <pc:spChg chg="mod">
          <ac:chgData name="Daniel Roth" userId="02261a5d-b764-49c2-b6b6-041bd43f80dd" providerId="ADAL" clId="{79F37840-9DA4-449E-9FE8-A94D749F683E}" dt="2020-05-12T20:42:57.363" v="2421" actId="1036"/>
          <ac:spMkLst>
            <pc:docMk/>
            <pc:sldMk cId="2036275226" sldId="2071"/>
            <ac:spMk id="21" creationId="{C98C527C-8564-4CDB-BEDB-C24C7EA3B427}"/>
          </ac:spMkLst>
        </pc:spChg>
        <pc:spChg chg="mod">
          <ac:chgData name="Daniel Roth" userId="02261a5d-b764-49c2-b6b6-041bd43f80dd" providerId="ADAL" clId="{79F37840-9DA4-449E-9FE8-A94D749F683E}" dt="2020-05-12T20:43:07.639" v="2424" actId="1036"/>
          <ac:spMkLst>
            <pc:docMk/>
            <pc:sldMk cId="2036275226" sldId="2071"/>
            <ac:spMk id="25" creationId="{1D521B66-DACB-4446-8D32-F96A08EF3208}"/>
          </ac:spMkLst>
        </pc:spChg>
        <pc:spChg chg="mod">
          <ac:chgData name="Daniel Roth" userId="02261a5d-b764-49c2-b6b6-041bd43f80dd" providerId="ADAL" clId="{79F37840-9DA4-449E-9FE8-A94D749F683E}" dt="2020-05-12T20:47:04.931" v="2461" actId="164"/>
          <ac:spMkLst>
            <pc:docMk/>
            <pc:sldMk cId="2036275226" sldId="2071"/>
            <ac:spMk id="29" creationId="{479781C9-FE01-4E7E-A18C-EDFF43F95E47}"/>
          </ac:spMkLst>
        </pc:spChg>
        <pc:spChg chg="mod">
          <ac:chgData name="Daniel Roth" userId="02261a5d-b764-49c2-b6b6-041bd43f80dd" providerId="ADAL" clId="{79F37840-9DA4-449E-9FE8-A94D749F683E}" dt="2020-05-12T20:42:57.363" v="2421" actId="1036"/>
          <ac:spMkLst>
            <pc:docMk/>
            <pc:sldMk cId="2036275226" sldId="2071"/>
            <ac:spMk id="30" creationId="{73A78D25-3062-4294-8417-3DCF908289D1}"/>
          </ac:spMkLst>
        </pc:spChg>
        <pc:spChg chg="mod">
          <ac:chgData name="Daniel Roth" userId="02261a5d-b764-49c2-b6b6-041bd43f80dd" providerId="ADAL" clId="{79F37840-9DA4-449E-9FE8-A94D749F683E}" dt="2020-05-12T20:43:07.639" v="2424" actId="1036"/>
          <ac:spMkLst>
            <pc:docMk/>
            <pc:sldMk cId="2036275226" sldId="2071"/>
            <ac:spMk id="31" creationId="{CACD2383-8C77-4436-A0C3-2E178707F77F}"/>
          </ac:spMkLst>
        </pc:spChg>
        <pc:spChg chg="mod">
          <ac:chgData name="Daniel Roth" userId="02261a5d-b764-49c2-b6b6-041bd43f80dd" providerId="ADAL" clId="{79F37840-9DA4-449E-9FE8-A94D749F683E}" dt="2020-05-12T20:43:07.639" v="2424" actId="1036"/>
          <ac:spMkLst>
            <pc:docMk/>
            <pc:sldMk cId="2036275226" sldId="2071"/>
            <ac:spMk id="32" creationId="{A3282919-CD74-4A32-86E3-2E8340F58183}"/>
          </ac:spMkLst>
        </pc:spChg>
        <pc:spChg chg="mod">
          <ac:chgData name="Daniel Roth" userId="02261a5d-b764-49c2-b6b6-041bd43f80dd" providerId="ADAL" clId="{79F37840-9DA4-449E-9FE8-A94D749F683E}" dt="2020-05-12T20:43:07.639" v="2424" actId="1036"/>
          <ac:spMkLst>
            <pc:docMk/>
            <pc:sldMk cId="2036275226" sldId="2071"/>
            <ac:spMk id="33" creationId="{E66AF0E2-FABE-47A1-8860-5CC5DD814F8D}"/>
          </ac:spMkLst>
        </pc:spChg>
        <pc:spChg chg="mod">
          <ac:chgData name="Daniel Roth" userId="02261a5d-b764-49c2-b6b6-041bd43f80dd" providerId="ADAL" clId="{79F37840-9DA4-449E-9FE8-A94D749F683E}" dt="2020-05-12T20:47:06.927" v="2465" actId="164"/>
          <ac:spMkLst>
            <pc:docMk/>
            <pc:sldMk cId="2036275226" sldId="2071"/>
            <ac:spMk id="37" creationId="{607E5480-1409-4ECC-84DD-C9F7F25DA2FA}"/>
          </ac:spMkLst>
        </pc:spChg>
        <pc:spChg chg="mod">
          <ac:chgData name="Daniel Roth" userId="02261a5d-b764-49c2-b6b6-041bd43f80dd" providerId="ADAL" clId="{79F37840-9DA4-449E-9FE8-A94D749F683E}" dt="2020-05-12T20:47:06.927" v="2465" actId="164"/>
          <ac:spMkLst>
            <pc:docMk/>
            <pc:sldMk cId="2036275226" sldId="2071"/>
            <ac:spMk id="41" creationId="{D8E5FD61-80F2-4E6C-8FC2-C093CE37D039}"/>
          </ac:spMkLst>
        </pc:spChg>
        <pc:spChg chg="mod">
          <ac:chgData name="Daniel Roth" userId="02261a5d-b764-49c2-b6b6-041bd43f80dd" providerId="ADAL" clId="{79F37840-9DA4-449E-9FE8-A94D749F683E}" dt="2020-05-12T20:47:06.927" v="2465" actId="164"/>
          <ac:spMkLst>
            <pc:docMk/>
            <pc:sldMk cId="2036275226" sldId="2071"/>
            <ac:spMk id="42" creationId="{4E6B3A15-E874-4CF2-B2C8-BC47B7F388B7}"/>
          </ac:spMkLst>
        </pc:spChg>
        <pc:spChg chg="mod">
          <ac:chgData name="Daniel Roth" userId="02261a5d-b764-49c2-b6b6-041bd43f80dd" providerId="ADAL" clId="{79F37840-9DA4-449E-9FE8-A94D749F683E}" dt="2020-05-12T20:47:04.931" v="2461" actId="164"/>
          <ac:spMkLst>
            <pc:docMk/>
            <pc:sldMk cId="2036275226" sldId="2071"/>
            <ac:spMk id="44" creationId="{7D69EAF3-7132-4BFB-9410-75D89DE35424}"/>
          </ac:spMkLst>
        </pc:spChg>
        <pc:spChg chg="mod">
          <ac:chgData name="Daniel Roth" userId="02261a5d-b764-49c2-b6b6-041bd43f80dd" providerId="ADAL" clId="{79F37840-9DA4-449E-9FE8-A94D749F683E}" dt="2020-05-12T20:47:04.931" v="2461" actId="164"/>
          <ac:spMkLst>
            <pc:docMk/>
            <pc:sldMk cId="2036275226" sldId="2071"/>
            <ac:spMk id="45" creationId="{9971290F-ECCC-4245-80EB-6060E11A0553}"/>
          </ac:spMkLst>
        </pc:spChg>
        <pc:spChg chg="mod">
          <ac:chgData name="Daniel Roth" userId="02261a5d-b764-49c2-b6b6-041bd43f80dd" providerId="ADAL" clId="{79F37840-9DA4-449E-9FE8-A94D749F683E}" dt="2020-05-12T20:47:04.931" v="2461" actId="164"/>
          <ac:spMkLst>
            <pc:docMk/>
            <pc:sldMk cId="2036275226" sldId="2071"/>
            <ac:spMk id="46" creationId="{2E2C2B61-66AA-4B9E-B494-4AE47FFF4355}"/>
          </ac:spMkLst>
        </pc:spChg>
        <pc:spChg chg="mod">
          <ac:chgData name="Daniel Roth" userId="02261a5d-b764-49c2-b6b6-041bd43f80dd" providerId="ADAL" clId="{79F37840-9DA4-449E-9FE8-A94D749F683E}" dt="2020-05-12T20:42:57.363" v="2421" actId="1036"/>
          <ac:spMkLst>
            <pc:docMk/>
            <pc:sldMk cId="2036275226" sldId="2071"/>
            <ac:spMk id="47" creationId="{58668106-68C9-402B-A5D1-4229A275CB9F}"/>
          </ac:spMkLst>
        </pc:spChg>
        <pc:spChg chg="mod">
          <ac:chgData name="Daniel Roth" userId="02261a5d-b764-49c2-b6b6-041bd43f80dd" providerId="ADAL" clId="{79F37840-9DA4-449E-9FE8-A94D749F683E}" dt="2020-05-12T20:42:57.363" v="2421" actId="1036"/>
          <ac:spMkLst>
            <pc:docMk/>
            <pc:sldMk cId="2036275226" sldId="2071"/>
            <ac:spMk id="48" creationId="{D5F79809-B89E-40B0-8244-B343C374B759}"/>
          </ac:spMkLst>
        </pc:spChg>
        <pc:spChg chg="add del mod ord">
          <ac:chgData name="Daniel Roth" userId="02261a5d-b764-49c2-b6b6-041bd43f80dd" providerId="ADAL" clId="{79F37840-9DA4-449E-9FE8-A94D749F683E}" dt="2020-05-12T20:41:37.621" v="2182" actId="478"/>
          <ac:spMkLst>
            <pc:docMk/>
            <pc:sldMk cId="2036275226" sldId="2071"/>
            <ac:spMk id="49" creationId="{75CA96E9-25F4-4312-922C-365F9CD75893}"/>
          </ac:spMkLst>
        </pc:spChg>
        <pc:spChg chg="add del mod">
          <ac:chgData name="Daniel Roth" userId="02261a5d-b764-49c2-b6b6-041bd43f80dd" providerId="ADAL" clId="{79F37840-9DA4-449E-9FE8-A94D749F683E}" dt="2020-05-14T16:51:45.115" v="3484" actId="20577"/>
          <ac:spMkLst>
            <pc:docMk/>
            <pc:sldMk cId="2036275226" sldId="2071"/>
            <ac:spMk id="51" creationId="{0EB54358-22A4-422E-A604-CB23D460381D}"/>
          </ac:spMkLst>
        </pc:spChg>
        <pc:spChg chg="mod">
          <ac:chgData name="Daniel Roth" userId="02261a5d-b764-49c2-b6b6-041bd43f80dd" providerId="ADAL" clId="{79F37840-9DA4-449E-9FE8-A94D749F683E}" dt="2020-05-12T20:42:57.363" v="2421" actId="1036"/>
          <ac:spMkLst>
            <pc:docMk/>
            <pc:sldMk cId="2036275226" sldId="2071"/>
            <ac:spMk id="57" creationId="{F6FFE3ED-D2F8-4E23-8672-EFC368009B91}"/>
          </ac:spMkLst>
        </pc:spChg>
        <pc:spChg chg="mod">
          <ac:chgData name="Daniel Roth" userId="02261a5d-b764-49c2-b6b6-041bd43f80dd" providerId="ADAL" clId="{79F37840-9DA4-449E-9FE8-A94D749F683E}" dt="2020-05-12T20:42:57.363" v="2421" actId="1036"/>
          <ac:spMkLst>
            <pc:docMk/>
            <pc:sldMk cId="2036275226" sldId="2071"/>
            <ac:spMk id="58" creationId="{CB253068-8C70-4E84-AAAF-2139AE7BDAAC}"/>
          </ac:spMkLst>
        </pc:spChg>
        <pc:spChg chg="mod">
          <ac:chgData name="Daniel Roth" userId="02261a5d-b764-49c2-b6b6-041bd43f80dd" providerId="ADAL" clId="{79F37840-9DA4-449E-9FE8-A94D749F683E}" dt="2020-05-12T20:43:07.639" v="2424" actId="1036"/>
          <ac:spMkLst>
            <pc:docMk/>
            <pc:sldMk cId="2036275226" sldId="2071"/>
            <ac:spMk id="61" creationId="{C99276A3-E2C4-4869-BAF3-377439FCF919}"/>
          </ac:spMkLst>
        </pc:spChg>
        <pc:spChg chg="mod">
          <ac:chgData name="Daniel Roth" userId="02261a5d-b764-49c2-b6b6-041bd43f80dd" providerId="ADAL" clId="{79F37840-9DA4-449E-9FE8-A94D749F683E}" dt="2020-05-12T20:43:07.639" v="2424" actId="1036"/>
          <ac:spMkLst>
            <pc:docMk/>
            <pc:sldMk cId="2036275226" sldId="2071"/>
            <ac:spMk id="62" creationId="{85C78785-4073-4A0F-881A-9825E4DF9CAE}"/>
          </ac:spMkLst>
        </pc:spChg>
        <pc:spChg chg="mod">
          <ac:chgData name="Daniel Roth" userId="02261a5d-b764-49c2-b6b6-041bd43f80dd" providerId="ADAL" clId="{79F37840-9DA4-449E-9FE8-A94D749F683E}" dt="2020-05-12T20:43:07.639" v="2424" actId="1036"/>
          <ac:spMkLst>
            <pc:docMk/>
            <pc:sldMk cId="2036275226" sldId="2071"/>
            <ac:spMk id="63" creationId="{417E13F4-7128-4A88-9532-EDFDA0D067A1}"/>
          </ac:spMkLst>
        </pc:spChg>
        <pc:spChg chg="mod">
          <ac:chgData name="Daniel Roth" userId="02261a5d-b764-49c2-b6b6-041bd43f80dd" providerId="ADAL" clId="{79F37840-9DA4-449E-9FE8-A94D749F683E}" dt="2020-05-12T20:43:07.639" v="2424" actId="1036"/>
          <ac:spMkLst>
            <pc:docMk/>
            <pc:sldMk cId="2036275226" sldId="2071"/>
            <ac:spMk id="64" creationId="{98766AC9-9B37-4F55-838C-0426ACB643EA}"/>
          </ac:spMkLst>
        </pc:spChg>
        <pc:spChg chg="mod">
          <ac:chgData name="Daniel Roth" userId="02261a5d-b764-49c2-b6b6-041bd43f80dd" providerId="ADAL" clId="{79F37840-9DA4-449E-9FE8-A94D749F683E}" dt="2020-05-12T20:43:07.639" v="2424" actId="1036"/>
          <ac:spMkLst>
            <pc:docMk/>
            <pc:sldMk cId="2036275226" sldId="2071"/>
            <ac:spMk id="65" creationId="{46A70246-67EE-4C2C-88FD-CE0EAB87EEE9}"/>
          </ac:spMkLst>
        </pc:spChg>
        <pc:spChg chg="mod">
          <ac:chgData name="Daniel Roth" userId="02261a5d-b764-49c2-b6b6-041bd43f80dd" providerId="ADAL" clId="{79F37840-9DA4-449E-9FE8-A94D749F683E}" dt="2020-05-12T20:43:07.639" v="2424" actId="1036"/>
          <ac:spMkLst>
            <pc:docMk/>
            <pc:sldMk cId="2036275226" sldId="2071"/>
            <ac:spMk id="66" creationId="{41648A64-F729-4DA6-9490-1E0B0038098D}"/>
          </ac:spMkLst>
        </pc:spChg>
        <pc:spChg chg="mod">
          <ac:chgData name="Daniel Roth" userId="02261a5d-b764-49c2-b6b6-041bd43f80dd" providerId="ADAL" clId="{79F37840-9DA4-449E-9FE8-A94D749F683E}" dt="2020-05-12T20:43:07.639" v="2424" actId="1036"/>
          <ac:spMkLst>
            <pc:docMk/>
            <pc:sldMk cId="2036275226" sldId="2071"/>
            <ac:spMk id="67" creationId="{50058170-68E7-422B-97E6-89ADEE8211F4}"/>
          </ac:spMkLst>
        </pc:spChg>
        <pc:spChg chg="mod">
          <ac:chgData name="Daniel Roth" userId="02261a5d-b764-49c2-b6b6-041bd43f80dd" providerId="ADAL" clId="{79F37840-9DA4-449E-9FE8-A94D749F683E}" dt="2020-05-12T20:43:07.639" v="2424" actId="1036"/>
          <ac:spMkLst>
            <pc:docMk/>
            <pc:sldMk cId="2036275226" sldId="2071"/>
            <ac:spMk id="68" creationId="{07325887-9A3F-4568-BE66-015576465DC5}"/>
          </ac:spMkLst>
        </pc:spChg>
        <pc:spChg chg="mod">
          <ac:chgData name="Daniel Roth" userId="02261a5d-b764-49c2-b6b6-041bd43f80dd" providerId="ADAL" clId="{79F37840-9DA4-449E-9FE8-A94D749F683E}" dt="2020-05-12T20:43:07.639" v="2424" actId="1036"/>
          <ac:spMkLst>
            <pc:docMk/>
            <pc:sldMk cId="2036275226" sldId="2071"/>
            <ac:spMk id="69" creationId="{C6E9137B-86DA-4D73-A550-91A4253A37D4}"/>
          </ac:spMkLst>
        </pc:spChg>
        <pc:spChg chg="mod">
          <ac:chgData name="Daniel Roth" userId="02261a5d-b764-49c2-b6b6-041bd43f80dd" providerId="ADAL" clId="{79F37840-9DA4-449E-9FE8-A94D749F683E}" dt="2020-05-12T20:47:06.927" v="2465" actId="164"/>
          <ac:spMkLst>
            <pc:docMk/>
            <pc:sldMk cId="2036275226" sldId="2071"/>
            <ac:spMk id="494" creationId="{9296C3AA-370D-4A19-9F23-E7BC9EC12A0E}"/>
          </ac:spMkLst>
        </pc:spChg>
        <pc:grpChg chg="mod">
          <ac:chgData name="Daniel Roth" userId="02261a5d-b764-49c2-b6b6-041bd43f80dd" providerId="ADAL" clId="{79F37840-9DA4-449E-9FE8-A94D749F683E}" dt="2020-05-12T20:47:06.927" v="2465" actId="164"/>
          <ac:grpSpMkLst>
            <pc:docMk/>
            <pc:sldMk cId="2036275226" sldId="2071"/>
            <ac:grpSpMk id="3" creationId="{25BF4C4F-6E19-426E-8A36-8701673CE068}"/>
          </ac:grpSpMkLst>
        </pc:grpChg>
        <pc:grpChg chg="mod">
          <ac:chgData name="Daniel Roth" userId="02261a5d-b764-49c2-b6b6-041bd43f80dd" providerId="ADAL" clId="{79F37840-9DA4-449E-9FE8-A94D749F683E}" dt="2020-05-12T20:47:04.931" v="2461" actId="164"/>
          <ac:grpSpMkLst>
            <pc:docMk/>
            <pc:sldMk cId="2036275226" sldId="2071"/>
            <ac:grpSpMk id="4" creationId="{26954BE7-C5DF-4C78-AE48-F56D6F1FE0B3}"/>
          </ac:grpSpMkLst>
        </pc:grpChg>
        <pc:grpChg chg="mod">
          <ac:chgData name="Daniel Roth" userId="02261a5d-b764-49c2-b6b6-041bd43f80dd" providerId="ADAL" clId="{79F37840-9DA4-449E-9FE8-A94D749F683E}" dt="2020-05-12T20:42:57.363" v="2421" actId="1036"/>
          <ac:grpSpMkLst>
            <pc:docMk/>
            <pc:sldMk cId="2036275226" sldId="2071"/>
            <ac:grpSpMk id="6" creationId="{9519E6EC-F3D9-4424-B1B6-FE15061FDA18}"/>
          </ac:grpSpMkLst>
        </pc:grpChg>
        <pc:grpChg chg="mod">
          <ac:chgData name="Daniel Roth" userId="02261a5d-b764-49c2-b6b6-041bd43f80dd" providerId="ADAL" clId="{79F37840-9DA4-449E-9FE8-A94D749F683E}" dt="2020-05-12T20:43:07.639" v="2424" actId="1036"/>
          <ac:grpSpMkLst>
            <pc:docMk/>
            <pc:sldMk cId="2036275226" sldId="2071"/>
            <ac:grpSpMk id="7" creationId="{31FD591B-CAA4-44DA-AD5D-E30F275BE554}"/>
          </ac:grpSpMkLst>
        </pc:grpChg>
        <pc:grpChg chg="mod">
          <ac:chgData name="Daniel Roth" userId="02261a5d-b764-49c2-b6b6-041bd43f80dd" providerId="ADAL" clId="{79F37840-9DA4-449E-9FE8-A94D749F683E}" dt="2020-05-12T20:43:07.639" v="2424" actId="1036"/>
          <ac:grpSpMkLst>
            <pc:docMk/>
            <pc:sldMk cId="2036275226" sldId="2071"/>
            <ac:grpSpMk id="11" creationId="{551D13A4-4D09-4DA9-AA91-E500B533F526}"/>
          </ac:grpSpMkLst>
        </pc:grpChg>
        <pc:grpChg chg="mod">
          <ac:chgData name="Daniel Roth" userId="02261a5d-b764-49c2-b6b6-041bd43f80dd" providerId="ADAL" clId="{79F37840-9DA4-449E-9FE8-A94D749F683E}" dt="2020-05-12T20:43:07.639" v="2424" actId="1036"/>
          <ac:grpSpMkLst>
            <pc:docMk/>
            <pc:sldMk cId="2036275226" sldId="2071"/>
            <ac:grpSpMk id="12" creationId="{57C94152-F516-4CD9-8FFE-6C88393AFE2E}"/>
          </ac:grpSpMkLst>
        </pc:grpChg>
        <pc:grpChg chg="add mod">
          <ac:chgData name="Daniel Roth" userId="02261a5d-b764-49c2-b6b6-041bd43f80dd" providerId="ADAL" clId="{79F37840-9DA4-449E-9FE8-A94D749F683E}" dt="2020-05-12T20:47:06.927" v="2465" actId="164"/>
          <ac:grpSpMkLst>
            <pc:docMk/>
            <pc:sldMk cId="2036275226" sldId="2071"/>
            <ac:grpSpMk id="14" creationId="{40E87A8F-101E-4398-B186-74ADE44486CF}"/>
          </ac:grpSpMkLst>
        </pc:grpChg>
        <pc:grpChg chg="add mod">
          <ac:chgData name="Daniel Roth" userId="02261a5d-b764-49c2-b6b6-041bd43f80dd" providerId="ADAL" clId="{79F37840-9DA4-449E-9FE8-A94D749F683E}" dt="2020-05-12T20:47:04.931" v="2461" actId="164"/>
          <ac:grpSpMkLst>
            <pc:docMk/>
            <pc:sldMk cId="2036275226" sldId="2071"/>
            <ac:grpSpMk id="15" creationId="{D3106AFB-BC19-4788-8782-D7E1C7DD8FFC}"/>
          </ac:grpSpMkLst>
        </pc:grpChg>
        <pc:grpChg chg="mod">
          <ac:chgData name="Daniel Roth" userId="02261a5d-b764-49c2-b6b6-041bd43f80dd" providerId="ADAL" clId="{79F37840-9DA4-449E-9FE8-A94D749F683E}" dt="2020-05-12T20:47:06.927" v="2465" actId="164"/>
          <ac:grpSpMkLst>
            <pc:docMk/>
            <pc:sldMk cId="2036275226" sldId="2071"/>
            <ac:grpSpMk id="50" creationId="{B2F47F97-5F50-418D-BD23-B0BF0304580B}"/>
          </ac:grpSpMkLst>
        </pc:grpChg>
        <pc:grpChg chg="mod">
          <ac:chgData name="Daniel Roth" userId="02261a5d-b764-49c2-b6b6-041bd43f80dd" providerId="ADAL" clId="{79F37840-9DA4-449E-9FE8-A94D749F683E}" dt="2020-05-12T20:47:04.931" v="2461" actId="164"/>
          <ac:grpSpMkLst>
            <pc:docMk/>
            <pc:sldMk cId="2036275226" sldId="2071"/>
            <ac:grpSpMk id="52" creationId="{7E8BFF52-36E7-4F4F-B445-1CF269705696}"/>
          </ac:grpSpMkLst>
        </pc:grpChg>
        <pc:grpChg chg="mod">
          <ac:chgData name="Daniel Roth" userId="02261a5d-b764-49c2-b6b6-041bd43f80dd" providerId="ADAL" clId="{79F37840-9DA4-449E-9FE8-A94D749F683E}" dt="2020-05-12T20:42:57.363" v="2421" actId="1036"/>
          <ac:grpSpMkLst>
            <pc:docMk/>
            <pc:sldMk cId="2036275226" sldId="2071"/>
            <ac:grpSpMk id="53" creationId="{76D4780C-3E73-43CA-81F1-5812EC595D09}"/>
          </ac:grpSpMkLst>
        </pc:grpChg>
        <pc:grpChg chg="mod">
          <ac:chgData name="Daniel Roth" userId="02261a5d-b764-49c2-b6b6-041bd43f80dd" providerId="ADAL" clId="{79F37840-9DA4-449E-9FE8-A94D749F683E}" dt="2020-05-12T20:43:07.639" v="2424" actId="1036"/>
          <ac:grpSpMkLst>
            <pc:docMk/>
            <pc:sldMk cId="2036275226" sldId="2071"/>
            <ac:grpSpMk id="54" creationId="{6A0D6704-C2F4-478D-B3E2-329003974B10}"/>
          </ac:grpSpMkLst>
        </pc:grpChg>
        <pc:grpChg chg="mod">
          <ac:chgData name="Daniel Roth" userId="02261a5d-b764-49c2-b6b6-041bd43f80dd" providerId="ADAL" clId="{79F37840-9DA4-449E-9FE8-A94D749F683E}" dt="2020-05-12T20:43:07.639" v="2424" actId="1036"/>
          <ac:grpSpMkLst>
            <pc:docMk/>
            <pc:sldMk cId="2036275226" sldId="2071"/>
            <ac:grpSpMk id="55" creationId="{6962B795-CCBB-40AB-8D11-3ED145327034}"/>
          </ac:grpSpMkLst>
        </pc:grpChg>
        <pc:grpChg chg="mod">
          <ac:chgData name="Daniel Roth" userId="02261a5d-b764-49c2-b6b6-041bd43f80dd" providerId="ADAL" clId="{79F37840-9DA4-449E-9FE8-A94D749F683E}" dt="2020-05-12T20:43:07.639" v="2424" actId="1036"/>
          <ac:grpSpMkLst>
            <pc:docMk/>
            <pc:sldMk cId="2036275226" sldId="2071"/>
            <ac:grpSpMk id="56" creationId="{69098579-CF5B-4D9F-ABC0-1EBB3AC6D8BC}"/>
          </ac:grpSpMkLst>
        </pc:grpChg>
        <pc:cxnChg chg="mod">
          <ac:chgData name="Daniel Roth" userId="02261a5d-b764-49c2-b6b6-041bd43f80dd" providerId="ADAL" clId="{79F37840-9DA4-449E-9FE8-A94D749F683E}" dt="2020-05-12T20:42:57.363" v="2421" actId="1036"/>
          <ac:cxnSpMkLst>
            <pc:docMk/>
            <pc:sldMk cId="2036275226" sldId="2071"/>
            <ac:cxnSpMk id="59" creationId="{D632F0A8-D560-4406-974C-AA4E398B1293}"/>
          </ac:cxnSpMkLst>
        </pc:cxnChg>
        <pc:cxnChg chg="mod">
          <ac:chgData name="Daniel Roth" userId="02261a5d-b764-49c2-b6b6-041bd43f80dd" providerId="ADAL" clId="{79F37840-9DA4-449E-9FE8-A94D749F683E}" dt="2020-05-12T20:42:57.363" v="2421" actId="1036"/>
          <ac:cxnSpMkLst>
            <pc:docMk/>
            <pc:sldMk cId="2036275226" sldId="2071"/>
            <ac:cxnSpMk id="60" creationId="{94DB8C17-99A9-410E-AEFE-ED0F9C20FE36}"/>
          </ac:cxnSpMkLst>
        </pc:cxnChg>
      </pc:sldChg>
      <pc:sldChg chg="addSp delSp modSp add mod delAnim modAnim modNotesTx">
        <pc:chgData name="Daniel Roth" userId="02261a5d-b764-49c2-b6b6-041bd43f80dd" providerId="ADAL" clId="{79F37840-9DA4-449E-9FE8-A94D749F683E}" dt="2020-05-14T02:30:11.750" v="3468" actId="1076"/>
        <pc:sldMkLst>
          <pc:docMk/>
          <pc:sldMk cId="2192679087" sldId="2072"/>
        </pc:sldMkLst>
        <pc:spChg chg="mod">
          <ac:chgData name="Daniel Roth" userId="02261a5d-b764-49c2-b6b6-041bd43f80dd" providerId="ADAL" clId="{79F37840-9DA4-449E-9FE8-A94D749F683E}" dt="2020-05-14T02:25:42.518" v="3325" actId="21"/>
          <ac:spMkLst>
            <pc:docMk/>
            <pc:sldMk cId="2192679087" sldId="2072"/>
            <ac:spMk id="2" creationId="{DB42DEF8-773D-4E3F-B482-1107DBEB9AF4}"/>
          </ac:spMkLst>
        </pc:spChg>
        <pc:spChg chg="add del mod">
          <ac:chgData name="Daniel Roth" userId="02261a5d-b764-49c2-b6b6-041bd43f80dd" providerId="ADAL" clId="{79F37840-9DA4-449E-9FE8-A94D749F683E}" dt="2020-05-14T00:09:56.364" v="3048" actId="478"/>
          <ac:spMkLst>
            <pc:docMk/>
            <pc:sldMk cId="2192679087" sldId="2072"/>
            <ac:spMk id="3" creationId="{FB84444A-D68B-45C8-BAAB-05E25524CE08}"/>
          </ac:spMkLst>
        </pc:spChg>
        <pc:spChg chg="mod">
          <ac:chgData name="Daniel Roth" userId="02261a5d-b764-49c2-b6b6-041bd43f80dd" providerId="ADAL" clId="{79F37840-9DA4-449E-9FE8-A94D749F683E}" dt="2020-05-14T00:06:07.068" v="3028" actId="20577"/>
          <ac:spMkLst>
            <pc:docMk/>
            <pc:sldMk cId="2192679087" sldId="2072"/>
            <ac:spMk id="5" creationId="{1CA387C0-F0C9-4675-9CD4-A398BCA3A308}"/>
          </ac:spMkLst>
        </pc:spChg>
        <pc:spChg chg="add del">
          <ac:chgData name="Daniel Roth" userId="02261a5d-b764-49c2-b6b6-041bd43f80dd" providerId="ADAL" clId="{79F37840-9DA4-449E-9FE8-A94D749F683E}" dt="2020-05-14T00:08:52.439" v="3047"/>
          <ac:spMkLst>
            <pc:docMk/>
            <pc:sldMk cId="2192679087" sldId="2072"/>
            <ac:spMk id="11" creationId="{C3495EB0-23E4-4D19-923B-26C2A4D26230}"/>
          </ac:spMkLst>
        </pc:spChg>
        <pc:spChg chg="add mod">
          <ac:chgData name="Daniel Roth" userId="02261a5d-b764-49c2-b6b6-041bd43f80dd" providerId="ADAL" clId="{79F37840-9DA4-449E-9FE8-A94D749F683E}" dt="2020-05-14T02:30:11.750" v="3468" actId="1076"/>
          <ac:spMkLst>
            <pc:docMk/>
            <pc:sldMk cId="2192679087" sldId="2072"/>
            <ac:spMk id="14" creationId="{C57C3778-DBEE-4BC5-A5C8-C57C284ABFB2}"/>
          </ac:spMkLst>
        </pc:spChg>
        <pc:spChg chg="add del">
          <ac:chgData name="Daniel Roth" userId="02261a5d-b764-49c2-b6b6-041bd43f80dd" providerId="ADAL" clId="{79F37840-9DA4-449E-9FE8-A94D749F683E}" dt="2020-05-14T00:14:33.993" v="3090"/>
          <ac:spMkLst>
            <pc:docMk/>
            <pc:sldMk cId="2192679087" sldId="2072"/>
            <ac:spMk id="17" creationId="{9D4027F7-82FE-4249-B3DF-ADD032F37A64}"/>
          </ac:spMkLst>
        </pc:spChg>
        <pc:spChg chg="add mod">
          <ac:chgData name="Daniel Roth" userId="02261a5d-b764-49c2-b6b6-041bd43f80dd" providerId="ADAL" clId="{79F37840-9DA4-449E-9FE8-A94D749F683E}" dt="2020-05-14T02:30:11.750" v="3468" actId="1076"/>
          <ac:spMkLst>
            <pc:docMk/>
            <pc:sldMk cId="2192679087" sldId="2072"/>
            <ac:spMk id="26" creationId="{27196F58-9CA7-4CD1-B947-C8AD738B4E8E}"/>
          </ac:spMkLst>
        </pc:spChg>
        <pc:spChg chg="add mod">
          <ac:chgData name="Daniel Roth" userId="02261a5d-b764-49c2-b6b6-041bd43f80dd" providerId="ADAL" clId="{79F37840-9DA4-449E-9FE8-A94D749F683E}" dt="2020-05-14T02:30:11.750" v="3468" actId="1076"/>
          <ac:spMkLst>
            <pc:docMk/>
            <pc:sldMk cId="2192679087" sldId="2072"/>
            <ac:spMk id="28" creationId="{F7A702BC-5C24-4748-9624-C4F5F779CB17}"/>
          </ac:spMkLst>
        </pc:spChg>
        <pc:spChg chg="add del mod">
          <ac:chgData name="Daniel Roth" userId="02261a5d-b764-49c2-b6b6-041bd43f80dd" providerId="ADAL" clId="{79F37840-9DA4-449E-9FE8-A94D749F683E}" dt="2020-05-14T02:27:26.282" v="3385" actId="478"/>
          <ac:spMkLst>
            <pc:docMk/>
            <pc:sldMk cId="2192679087" sldId="2072"/>
            <ac:spMk id="29" creationId="{2EF6DB69-149A-470E-BD7B-8097E751DE90}"/>
          </ac:spMkLst>
        </pc:spChg>
        <pc:spChg chg="add mod">
          <ac:chgData name="Daniel Roth" userId="02261a5d-b764-49c2-b6b6-041bd43f80dd" providerId="ADAL" clId="{79F37840-9DA4-449E-9FE8-A94D749F683E}" dt="2020-05-14T02:30:11.750" v="3468" actId="1076"/>
          <ac:spMkLst>
            <pc:docMk/>
            <pc:sldMk cId="2192679087" sldId="2072"/>
            <ac:spMk id="33" creationId="{070005E7-7F13-4383-8A0B-6661F990B493}"/>
          </ac:spMkLst>
        </pc:spChg>
        <pc:spChg chg="add mod">
          <ac:chgData name="Daniel Roth" userId="02261a5d-b764-49c2-b6b6-041bd43f80dd" providerId="ADAL" clId="{79F37840-9DA4-449E-9FE8-A94D749F683E}" dt="2020-05-14T02:28:46.464" v="3461" actId="20577"/>
          <ac:spMkLst>
            <pc:docMk/>
            <pc:sldMk cId="2192679087" sldId="2072"/>
            <ac:spMk id="38" creationId="{73D7B377-F731-425D-8FBA-9F86CF6070D0}"/>
          </ac:spMkLst>
        </pc:spChg>
        <pc:spChg chg="add mod">
          <ac:chgData name="Daniel Roth" userId="02261a5d-b764-49c2-b6b6-041bd43f80dd" providerId="ADAL" clId="{79F37840-9DA4-449E-9FE8-A94D749F683E}" dt="2020-05-14T02:26:16.390" v="3384" actId="403"/>
          <ac:spMkLst>
            <pc:docMk/>
            <pc:sldMk cId="2192679087" sldId="2072"/>
            <ac:spMk id="41" creationId="{D459FFB5-4B6F-429B-9824-999945A05AFD}"/>
          </ac:spMkLst>
        </pc:spChg>
        <pc:grpChg chg="del">
          <ac:chgData name="Daniel Roth" userId="02261a5d-b764-49c2-b6b6-041bd43f80dd" providerId="ADAL" clId="{79F37840-9DA4-449E-9FE8-A94D749F683E}" dt="2020-05-14T00:07:25.364" v="3029" actId="478"/>
          <ac:grpSpMkLst>
            <pc:docMk/>
            <pc:sldMk cId="2192679087" sldId="2072"/>
            <ac:grpSpMk id="10" creationId="{09FC2B9B-1BB3-4DB8-801F-1DED2318798F}"/>
          </ac:grpSpMkLst>
        </pc:grpChg>
        <pc:grpChg chg="add mod">
          <ac:chgData name="Daniel Roth" userId="02261a5d-b764-49c2-b6b6-041bd43f80dd" providerId="ADAL" clId="{79F37840-9DA4-449E-9FE8-A94D749F683E}" dt="2020-05-14T02:30:11.750" v="3468" actId="1076"/>
          <ac:grpSpMkLst>
            <pc:docMk/>
            <pc:sldMk cId="2192679087" sldId="2072"/>
            <ac:grpSpMk id="15" creationId="{5701D4B5-5360-40B8-AE5B-C1B455CE7BCE}"/>
          </ac:grpSpMkLst>
        </pc:grpChg>
        <pc:grpChg chg="add mod">
          <ac:chgData name="Daniel Roth" userId="02261a5d-b764-49c2-b6b6-041bd43f80dd" providerId="ADAL" clId="{79F37840-9DA4-449E-9FE8-A94D749F683E}" dt="2020-05-14T02:30:11.750" v="3468" actId="1076"/>
          <ac:grpSpMkLst>
            <pc:docMk/>
            <pc:sldMk cId="2192679087" sldId="2072"/>
            <ac:grpSpMk id="20" creationId="{81075D07-B5DB-4405-90BC-17B4A5FF489B}"/>
          </ac:grpSpMkLst>
        </pc:grpChg>
        <pc:grpChg chg="add mod">
          <ac:chgData name="Daniel Roth" userId="02261a5d-b764-49c2-b6b6-041bd43f80dd" providerId="ADAL" clId="{79F37840-9DA4-449E-9FE8-A94D749F683E}" dt="2020-05-14T02:30:11.750" v="3468" actId="1076"/>
          <ac:grpSpMkLst>
            <pc:docMk/>
            <pc:sldMk cId="2192679087" sldId="2072"/>
            <ac:grpSpMk id="27" creationId="{14BE684D-F8A9-432A-939D-66BC2CF63967}"/>
          </ac:grpSpMkLst>
        </pc:grpChg>
        <pc:grpChg chg="add mod">
          <ac:chgData name="Daniel Roth" userId="02261a5d-b764-49c2-b6b6-041bd43f80dd" providerId="ADAL" clId="{79F37840-9DA4-449E-9FE8-A94D749F683E}" dt="2020-05-14T02:30:11.750" v="3468" actId="1076"/>
          <ac:grpSpMkLst>
            <pc:docMk/>
            <pc:sldMk cId="2192679087" sldId="2072"/>
            <ac:grpSpMk id="30" creationId="{E00CD822-32D1-42BB-972E-E7F029171BC0}"/>
          </ac:grpSpMkLst>
        </pc:grpChg>
        <pc:picChg chg="add mod">
          <ac:chgData name="Daniel Roth" userId="02261a5d-b764-49c2-b6b6-041bd43f80dd" providerId="ADAL" clId="{79F37840-9DA4-449E-9FE8-A94D749F683E}" dt="2020-05-14T02:30:11.750" v="3468" actId="1076"/>
          <ac:picMkLst>
            <pc:docMk/>
            <pc:sldMk cId="2192679087" sldId="2072"/>
            <ac:picMk id="13" creationId="{5B9E9489-A5C5-47F9-BB81-34C98A9C69EB}"/>
          </ac:picMkLst>
        </pc:picChg>
        <pc:picChg chg="add mod">
          <ac:chgData name="Daniel Roth" userId="02261a5d-b764-49c2-b6b6-041bd43f80dd" providerId="ADAL" clId="{79F37840-9DA4-449E-9FE8-A94D749F683E}" dt="2020-05-14T02:30:11.750" v="3468" actId="1076"/>
          <ac:picMkLst>
            <pc:docMk/>
            <pc:sldMk cId="2192679087" sldId="2072"/>
            <ac:picMk id="19" creationId="{ECDE4A17-26F3-49ED-ABF8-14C4E2DBD995}"/>
          </ac:picMkLst>
        </pc:picChg>
        <pc:picChg chg="add mod">
          <ac:chgData name="Daniel Roth" userId="02261a5d-b764-49c2-b6b6-041bd43f80dd" providerId="ADAL" clId="{79F37840-9DA4-449E-9FE8-A94D749F683E}" dt="2020-05-14T02:30:11.750" v="3468" actId="1076"/>
          <ac:picMkLst>
            <pc:docMk/>
            <pc:sldMk cId="2192679087" sldId="2072"/>
            <ac:picMk id="22" creationId="{75038CE0-0138-4146-962A-594DA87DC747}"/>
          </ac:picMkLst>
        </pc:picChg>
        <pc:picChg chg="add mod">
          <ac:chgData name="Daniel Roth" userId="02261a5d-b764-49c2-b6b6-041bd43f80dd" providerId="ADAL" clId="{79F37840-9DA4-449E-9FE8-A94D749F683E}" dt="2020-05-14T02:28:26.888" v="3406" actId="1076"/>
          <ac:picMkLst>
            <pc:docMk/>
            <pc:sldMk cId="2192679087" sldId="2072"/>
            <ac:picMk id="36" creationId="{F5098025-4369-4355-BBC1-41E968D54C0C}"/>
          </ac:picMkLst>
        </pc:picChg>
        <pc:picChg chg="add del">
          <ac:chgData name="Daniel Roth" userId="02261a5d-b764-49c2-b6b6-041bd43f80dd" providerId="ADAL" clId="{79F37840-9DA4-449E-9FE8-A94D749F683E}" dt="2020-05-14T00:07:34.607" v="3033"/>
          <ac:picMkLst>
            <pc:docMk/>
            <pc:sldMk cId="2192679087" sldId="2072"/>
            <ac:picMk id="1026" creationId="{ED5D5EF3-902E-46CD-9389-E379541395D8}"/>
          </ac:picMkLst>
        </pc:picChg>
        <pc:picChg chg="add del">
          <ac:chgData name="Daniel Roth" userId="02261a5d-b764-49c2-b6b6-041bd43f80dd" providerId="ADAL" clId="{79F37840-9DA4-449E-9FE8-A94D749F683E}" dt="2020-05-14T00:07:41.422" v="3035"/>
          <ac:picMkLst>
            <pc:docMk/>
            <pc:sldMk cId="2192679087" sldId="2072"/>
            <ac:picMk id="1028" creationId="{C133C942-C4B1-46D8-9E4D-4381DD0C3058}"/>
          </ac:picMkLst>
        </pc:picChg>
        <pc:picChg chg="add mod">
          <ac:chgData name="Daniel Roth" userId="02261a5d-b764-49c2-b6b6-041bd43f80dd" providerId="ADAL" clId="{79F37840-9DA4-449E-9FE8-A94D749F683E}" dt="2020-05-14T02:30:11.750" v="3468" actId="1076"/>
          <ac:picMkLst>
            <pc:docMk/>
            <pc:sldMk cId="2192679087" sldId="2072"/>
            <ac:picMk id="1030" creationId="{5332AD05-8431-408D-9BCF-A56F6BD14BE2}"/>
          </ac:picMkLst>
        </pc:picChg>
        <pc:picChg chg="add mod">
          <ac:chgData name="Daniel Roth" userId="02261a5d-b764-49c2-b6b6-041bd43f80dd" providerId="ADAL" clId="{79F37840-9DA4-449E-9FE8-A94D749F683E}" dt="2020-05-14T02:30:11.750" v="3468" actId="1076"/>
          <ac:picMkLst>
            <pc:docMk/>
            <pc:sldMk cId="2192679087" sldId="2072"/>
            <ac:picMk id="1032" creationId="{D3541DE4-1D6A-4E60-A791-16FB2B3257C5}"/>
          </ac:picMkLst>
        </pc:picChg>
        <pc:picChg chg="add mod">
          <ac:chgData name="Daniel Roth" userId="02261a5d-b764-49c2-b6b6-041bd43f80dd" providerId="ADAL" clId="{79F37840-9DA4-449E-9FE8-A94D749F683E}" dt="2020-05-14T02:30:11.750" v="3468" actId="1076"/>
          <ac:picMkLst>
            <pc:docMk/>
            <pc:sldMk cId="2192679087" sldId="2072"/>
            <ac:picMk id="1038" creationId="{13248AAC-3088-48E1-B254-931A42155E50}"/>
          </ac:picMkLst>
        </pc:picChg>
      </pc:sldChg>
      <pc:sldMasterChg chg="addSldLayout">
        <pc:chgData name="Daniel Roth" userId="02261a5d-b764-49c2-b6b6-041bd43f80dd" providerId="ADAL" clId="{79F37840-9DA4-449E-9FE8-A94D749F683E}" dt="2020-05-12T04:44:21.870" v="1338" actId="22"/>
        <pc:sldMasterMkLst>
          <pc:docMk/>
          <pc:sldMasterMk cId="3852015802" sldId="2147484877"/>
        </pc:sldMasterMkLst>
        <pc:sldLayoutChg chg="add">
          <pc:chgData name="Daniel Roth" userId="02261a5d-b764-49c2-b6b6-041bd43f80dd" providerId="ADAL" clId="{79F37840-9DA4-449E-9FE8-A94D749F683E}" dt="2020-05-12T04:44:21.870" v="1338" actId="22"/>
          <pc:sldLayoutMkLst>
            <pc:docMk/>
            <pc:sldMasterMk cId="3852015802" sldId="2147484877"/>
            <pc:sldLayoutMk cId="2870836176" sldId="2147484946"/>
          </pc:sldLayoutMkLst>
        </pc:sldLayoutChg>
      </pc:sldMasterChg>
    </pc:docChg>
  </pc:docChgLst>
  <pc:docChgLst>
    <pc:chgData name="Christophe Lavalle" userId="ce16f37ba2199528" providerId="LiveId" clId="{EEF0CA85-60A2-184F-BFCA-7AAB364D5EC6}"/>
    <pc:docChg chg="undo redo custSel mod addSld delSld modSld sldOrd modMainMaster modSection">
      <pc:chgData name="Christophe Lavalle" userId="ce16f37ba2199528" providerId="LiveId" clId="{EEF0CA85-60A2-184F-BFCA-7AAB364D5EC6}" dt="2020-06-30T13:25:12.760" v="15194"/>
      <pc:docMkLst>
        <pc:docMk/>
      </pc:docMkLst>
      <pc:sldChg chg="modSp">
        <pc:chgData name="Christophe Lavalle" userId="ce16f37ba2199528" providerId="LiveId" clId="{EEF0CA85-60A2-184F-BFCA-7AAB364D5EC6}" dt="2020-06-29T01:39:28.667" v="2300" actId="113"/>
        <pc:sldMkLst>
          <pc:docMk/>
          <pc:sldMk cId="1142138570" sldId="2073"/>
        </pc:sldMkLst>
        <pc:spChg chg="mod">
          <ac:chgData name="Christophe Lavalle" userId="ce16f37ba2199528" providerId="LiveId" clId="{EEF0CA85-60A2-184F-BFCA-7AAB364D5EC6}" dt="2020-06-29T01:39:28.667" v="2300" actId="113"/>
          <ac:spMkLst>
            <pc:docMk/>
            <pc:sldMk cId="1142138570" sldId="2073"/>
            <ac:spMk id="2" creationId="{F10671D0-B839-4654-A2AE-E3E4AE4B0912}"/>
          </ac:spMkLst>
        </pc:spChg>
      </pc:sldChg>
      <pc:sldChg chg="modSp">
        <pc:chgData name="Christophe Lavalle" userId="ce16f37ba2199528" providerId="LiveId" clId="{EEF0CA85-60A2-184F-BFCA-7AAB364D5EC6}" dt="2020-06-29T01:39:43.829" v="2302" actId="113"/>
        <pc:sldMkLst>
          <pc:docMk/>
          <pc:sldMk cId="3086064391" sldId="2074"/>
        </pc:sldMkLst>
        <pc:spChg chg="mod">
          <ac:chgData name="Christophe Lavalle" userId="ce16f37ba2199528" providerId="LiveId" clId="{EEF0CA85-60A2-184F-BFCA-7AAB364D5EC6}" dt="2020-06-29T01:39:43.829" v="2302" actId="113"/>
          <ac:spMkLst>
            <pc:docMk/>
            <pc:sldMk cId="3086064391" sldId="2074"/>
            <ac:spMk id="4" creationId="{12E3058D-4A6F-4A7A-BC4C-8357D6EB5841}"/>
          </ac:spMkLst>
        </pc:spChg>
      </pc:sldChg>
      <pc:sldChg chg="modSp del ord">
        <pc:chgData name="Christophe Lavalle" userId="ce16f37ba2199528" providerId="LiveId" clId="{EEF0CA85-60A2-184F-BFCA-7AAB364D5EC6}" dt="2020-06-28T20:01:48.758" v="725" actId="2696"/>
        <pc:sldMkLst>
          <pc:docMk/>
          <pc:sldMk cId="2346407937" sldId="2075"/>
        </pc:sldMkLst>
        <pc:spChg chg="mod">
          <ac:chgData name="Christophe Lavalle" userId="ce16f37ba2199528" providerId="LiveId" clId="{EEF0CA85-60A2-184F-BFCA-7AAB364D5EC6}" dt="2020-06-28T19:47:52.340" v="391"/>
          <ac:spMkLst>
            <pc:docMk/>
            <pc:sldMk cId="2346407937" sldId="2075"/>
            <ac:spMk id="3" creationId="{55B12446-F5B6-4166-BD09-4E921F31DB14}"/>
          </ac:spMkLst>
        </pc:spChg>
        <pc:spChg chg="mod">
          <ac:chgData name="Christophe Lavalle" userId="ce16f37ba2199528" providerId="LiveId" clId="{EEF0CA85-60A2-184F-BFCA-7AAB364D5EC6}" dt="2020-06-28T19:47:52.340" v="391"/>
          <ac:spMkLst>
            <pc:docMk/>
            <pc:sldMk cId="2346407937" sldId="2075"/>
            <ac:spMk id="4" creationId="{877BD3CF-83DF-4725-AD20-3304B9185901}"/>
          </ac:spMkLst>
        </pc:spChg>
      </pc:sldChg>
      <pc:sldChg chg="modSp">
        <pc:chgData name="Christophe Lavalle" userId="ce16f37ba2199528" providerId="LiveId" clId="{EEF0CA85-60A2-184F-BFCA-7AAB364D5EC6}" dt="2020-06-29T14:53:50.149" v="11396"/>
        <pc:sldMkLst>
          <pc:docMk/>
          <pc:sldMk cId="4284076456" sldId="2076"/>
        </pc:sldMkLst>
        <pc:spChg chg="mod">
          <ac:chgData name="Christophe Lavalle" userId="ce16f37ba2199528" providerId="LiveId" clId="{EEF0CA85-60A2-184F-BFCA-7AAB364D5EC6}" dt="2020-06-29T01:46:44.633" v="2348" actId="20577"/>
          <ac:spMkLst>
            <pc:docMk/>
            <pc:sldMk cId="4284076456" sldId="2076"/>
            <ac:spMk id="3" creationId="{EF522CA1-3758-4C80-AB6D-D88578D447CC}"/>
          </ac:spMkLst>
        </pc:spChg>
        <pc:spChg chg="mod">
          <ac:chgData name="Christophe Lavalle" userId="ce16f37ba2199528" providerId="LiveId" clId="{EEF0CA85-60A2-184F-BFCA-7AAB364D5EC6}" dt="2020-06-29T14:53:50.149" v="11396"/>
          <ac:spMkLst>
            <pc:docMk/>
            <pc:sldMk cId="4284076456" sldId="2076"/>
            <ac:spMk id="4" creationId="{42812FA5-5D10-40AB-AF96-3B8A8F7630B6}"/>
          </ac:spMkLst>
        </pc:spChg>
      </pc:sldChg>
      <pc:sldChg chg="modSp">
        <pc:chgData name="Christophe Lavalle" userId="ce16f37ba2199528" providerId="LiveId" clId="{EEF0CA85-60A2-184F-BFCA-7AAB364D5EC6}" dt="2020-06-29T13:56:27.529" v="10465" actId="20577"/>
        <pc:sldMkLst>
          <pc:docMk/>
          <pc:sldMk cId="3098939441" sldId="2077"/>
        </pc:sldMkLst>
        <pc:spChg chg="mod">
          <ac:chgData name="Christophe Lavalle" userId="ce16f37ba2199528" providerId="LiveId" clId="{EEF0CA85-60A2-184F-BFCA-7AAB364D5EC6}" dt="2020-06-29T13:56:27.529" v="10465" actId="20577"/>
          <ac:spMkLst>
            <pc:docMk/>
            <pc:sldMk cId="3098939441" sldId="2077"/>
            <ac:spMk id="4" creationId="{12E3058D-4A6F-4A7A-BC4C-8357D6EB5841}"/>
          </ac:spMkLst>
        </pc:spChg>
      </pc:sldChg>
      <pc:sldChg chg="modSp ord modNotesTx">
        <pc:chgData name="Christophe Lavalle" userId="ce16f37ba2199528" providerId="LiveId" clId="{EEF0CA85-60A2-184F-BFCA-7AAB364D5EC6}" dt="2020-06-29T19:59:53.901" v="14629" actId="20577"/>
        <pc:sldMkLst>
          <pc:docMk/>
          <pc:sldMk cId="2952690905" sldId="2078"/>
        </pc:sldMkLst>
        <pc:spChg chg="mod">
          <ac:chgData name="Christophe Lavalle" userId="ce16f37ba2199528" providerId="LiveId" clId="{EEF0CA85-60A2-184F-BFCA-7AAB364D5EC6}" dt="2020-06-29T01:40:02.693" v="2305" actId="113"/>
          <ac:spMkLst>
            <pc:docMk/>
            <pc:sldMk cId="2952690905" sldId="2078"/>
            <ac:spMk id="4" creationId="{12E3058D-4A6F-4A7A-BC4C-8357D6EB5841}"/>
          </ac:spMkLst>
        </pc:spChg>
      </pc:sldChg>
      <pc:sldChg chg="modSp ord">
        <pc:chgData name="Christophe Lavalle" userId="ce16f37ba2199528" providerId="LiveId" clId="{EEF0CA85-60A2-184F-BFCA-7AAB364D5EC6}" dt="2020-06-29T14:53:43.540" v="11394"/>
        <pc:sldMkLst>
          <pc:docMk/>
          <pc:sldMk cId="2987504658" sldId="2079"/>
        </pc:sldMkLst>
        <pc:spChg chg="mod">
          <ac:chgData name="Christophe Lavalle" userId="ce16f37ba2199528" providerId="LiveId" clId="{EEF0CA85-60A2-184F-BFCA-7AAB364D5EC6}" dt="2020-06-29T01:40:07.203" v="2306" actId="113"/>
          <ac:spMkLst>
            <pc:docMk/>
            <pc:sldMk cId="2987504658" sldId="2079"/>
            <ac:spMk id="4" creationId="{12E3058D-4A6F-4A7A-BC4C-8357D6EB5841}"/>
          </ac:spMkLst>
        </pc:spChg>
      </pc:sldChg>
      <pc:sldChg chg="modSp ord">
        <pc:chgData name="Christophe Lavalle" userId="ce16f37ba2199528" providerId="LiveId" clId="{EEF0CA85-60A2-184F-BFCA-7AAB364D5EC6}" dt="2020-06-29T17:26:49.971" v="11732" actId="20577"/>
        <pc:sldMkLst>
          <pc:docMk/>
          <pc:sldMk cId="1492680769" sldId="2080"/>
        </pc:sldMkLst>
        <pc:spChg chg="mod">
          <ac:chgData name="Christophe Lavalle" userId="ce16f37ba2199528" providerId="LiveId" clId="{EEF0CA85-60A2-184F-BFCA-7AAB364D5EC6}" dt="2020-06-29T17:26:49.971" v="11732" actId="20577"/>
          <ac:spMkLst>
            <pc:docMk/>
            <pc:sldMk cId="1492680769" sldId="2080"/>
            <ac:spMk id="4" creationId="{12E3058D-4A6F-4A7A-BC4C-8357D6EB5841}"/>
          </ac:spMkLst>
        </pc:spChg>
      </pc:sldChg>
      <pc:sldChg chg="modSp add del modAnim">
        <pc:chgData name="Christophe Lavalle" userId="ce16f37ba2199528" providerId="LiveId" clId="{EEF0CA85-60A2-184F-BFCA-7AAB364D5EC6}" dt="2020-06-28T20:11:56.629" v="1475" actId="2696"/>
        <pc:sldMkLst>
          <pc:docMk/>
          <pc:sldMk cId="3651689298" sldId="2081"/>
        </pc:sldMkLst>
        <pc:spChg chg="mod">
          <ac:chgData name="Christophe Lavalle" userId="ce16f37ba2199528" providerId="LiveId" clId="{EEF0CA85-60A2-184F-BFCA-7AAB364D5EC6}" dt="2020-06-28T19:47:52.340" v="391"/>
          <ac:spMkLst>
            <pc:docMk/>
            <pc:sldMk cId="3651689298" sldId="2081"/>
            <ac:spMk id="2" creationId="{6C04783E-7BDD-6F4E-9E4B-74F103A9AD70}"/>
          </ac:spMkLst>
        </pc:spChg>
        <pc:spChg chg="mod">
          <ac:chgData name="Christophe Lavalle" userId="ce16f37ba2199528" providerId="LiveId" clId="{EEF0CA85-60A2-184F-BFCA-7AAB364D5EC6}" dt="2020-06-28T19:55:16.291" v="413" actId="20577"/>
          <ac:spMkLst>
            <pc:docMk/>
            <pc:sldMk cId="3651689298" sldId="2081"/>
            <ac:spMk id="3" creationId="{C79BF88F-A10B-6446-8347-98E27C4C5A43}"/>
          </ac:spMkLst>
        </pc:spChg>
      </pc:sldChg>
      <pc:sldChg chg="addSp delSp modSp add del ord modAnim">
        <pc:chgData name="Christophe Lavalle" userId="ce16f37ba2199528" providerId="LiveId" clId="{EEF0CA85-60A2-184F-BFCA-7AAB364D5EC6}" dt="2020-06-28T20:11:13.936" v="1455" actId="2696"/>
        <pc:sldMkLst>
          <pc:docMk/>
          <pc:sldMk cId="2865629228" sldId="2082"/>
        </pc:sldMkLst>
        <pc:spChg chg="mod">
          <ac:chgData name="Christophe Lavalle" userId="ce16f37ba2199528" providerId="LiveId" clId="{EEF0CA85-60A2-184F-BFCA-7AAB364D5EC6}" dt="2020-06-28T19:47:52.340" v="391"/>
          <ac:spMkLst>
            <pc:docMk/>
            <pc:sldMk cId="2865629228" sldId="2082"/>
            <ac:spMk id="2" creationId="{C90BC3AA-20A4-DE44-B095-7BCB71D89386}"/>
          </ac:spMkLst>
        </pc:spChg>
        <pc:spChg chg="del">
          <ac:chgData name="Christophe Lavalle" userId="ce16f37ba2199528" providerId="LiveId" clId="{EEF0CA85-60A2-184F-BFCA-7AAB364D5EC6}" dt="2020-06-28T19:47:36.338" v="385"/>
          <ac:spMkLst>
            <pc:docMk/>
            <pc:sldMk cId="2865629228" sldId="2082"/>
            <ac:spMk id="3" creationId="{46668900-1C27-3F48-83F9-A24FE59688D4}"/>
          </ac:spMkLst>
        </pc:spChg>
        <pc:spChg chg="add mod">
          <ac:chgData name="Christophe Lavalle" userId="ce16f37ba2199528" providerId="LiveId" clId="{EEF0CA85-60A2-184F-BFCA-7AAB364D5EC6}" dt="2020-06-28T19:48:46.470" v="396" actId="13822"/>
          <ac:spMkLst>
            <pc:docMk/>
            <pc:sldMk cId="2865629228" sldId="2082"/>
            <ac:spMk id="5" creationId="{B3328DA8-4355-D446-BA0C-83C38554EA3F}"/>
          </ac:spMkLst>
        </pc:spChg>
        <pc:spChg chg="add mod">
          <ac:chgData name="Christophe Lavalle" userId="ce16f37ba2199528" providerId="LiveId" clId="{EEF0CA85-60A2-184F-BFCA-7AAB364D5EC6}" dt="2020-06-28T19:49:37.533" v="401" actId="17032"/>
          <ac:spMkLst>
            <pc:docMk/>
            <pc:sldMk cId="2865629228" sldId="2082"/>
            <ac:spMk id="6" creationId="{BB9BF1D8-5CE2-3847-BDE1-BEB9A479CE25}"/>
          </ac:spMkLst>
        </pc:spChg>
        <pc:picChg chg="add mod">
          <ac:chgData name="Christophe Lavalle" userId="ce16f37ba2199528" providerId="LiveId" clId="{EEF0CA85-60A2-184F-BFCA-7AAB364D5EC6}" dt="2020-06-28T19:47:52.340" v="391"/>
          <ac:picMkLst>
            <pc:docMk/>
            <pc:sldMk cId="2865629228" sldId="2082"/>
            <ac:picMk id="4" creationId="{457765DE-BDC0-4148-8060-861F804223BF}"/>
          </ac:picMkLst>
        </pc:picChg>
      </pc:sldChg>
      <pc:sldChg chg="modSp add del">
        <pc:chgData name="Christophe Lavalle" userId="ce16f37ba2199528" providerId="LiveId" clId="{EEF0CA85-60A2-184F-BFCA-7AAB364D5EC6}" dt="2020-06-28T20:11:16.473" v="1456" actId="2696"/>
        <pc:sldMkLst>
          <pc:docMk/>
          <pc:sldMk cId="426546225" sldId="2083"/>
        </pc:sldMkLst>
        <pc:spChg chg="mod">
          <ac:chgData name="Christophe Lavalle" userId="ce16f37ba2199528" providerId="LiveId" clId="{EEF0CA85-60A2-184F-BFCA-7AAB364D5EC6}" dt="2020-06-28T19:59:46.412" v="467" actId="20577"/>
          <ac:spMkLst>
            <pc:docMk/>
            <pc:sldMk cId="426546225" sldId="2083"/>
            <ac:spMk id="2" creationId="{8A5E4B45-E586-1742-8946-A300A41A2A3D}"/>
          </ac:spMkLst>
        </pc:spChg>
        <pc:spChg chg="mod">
          <ac:chgData name="Christophe Lavalle" userId="ce16f37ba2199528" providerId="LiveId" clId="{EEF0CA85-60A2-184F-BFCA-7AAB364D5EC6}" dt="2020-06-28T20:01:20.333" v="724" actId="6549"/>
          <ac:spMkLst>
            <pc:docMk/>
            <pc:sldMk cId="426546225" sldId="2083"/>
            <ac:spMk id="3" creationId="{B79E8E5A-76EB-264B-A8A5-26E82E23BF31}"/>
          </ac:spMkLst>
        </pc:spChg>
      </pc:sldChg>
      <pc:sldChg chg="modSp add del">
        <pc:chgData name="Christophe Lavalle" userId="ce16f37ba2199528" providerId="LiveId" clId="{EEF0CA85-60A2-184F-BFCA-7AAB364D5EC6}" dt="2020-06-28T20:06:53.325" v="1213" actId="2696"/>
        <pc:sldMkLst>
          <pc:docMk/>
          <pc:sldMk cId="2316446149" sldId="2084"/>
        </pc:sldMkLst>
        <pc:spChg chg="mod">
          <ac:chgData name="Christophe Lavalle" userId="ce16f37ba2199528" providerId="LiveId" clId="{EEF0CA85-60A2-184F-BFCA-7AAB364D5EC6}" dt="2020-06-28T20:03:44.921" v="806" actId="20577"/>
          <ac:spMkLst>
            <pc:docMk/>
            <pc:sldMk cId="2316446149" sldId="2084"/>
            <ac:spMk id="2" creationId="{1FBE73F9-789C-AF45-9C34-0709B37CC21B}"/>
          </ac:spMkLst>
        </pc:spChg>
      </pc:sldChg>
      <pc:sldChg chg="modSp add ord modNotesTx">
        <pc:chgData name="Christophe Lavalle" userId="ce16f37ba2199528" providerId="LiveId" clId="{EEF0CA85-60A2-184F-BFCA-7AAB364D5EC6}" dt="2020-06-29T03:24:30.771" v="5994" actId="313"/>
        <pc:sldMkLst>
          <pc:docMk/>
          <pc:sldMk cId="2280743846" sldId="2085"/>
        </pc:sldMkLst>
        <pc:spChg chg="mod">
          <ac:chgData name="Christophe Lavalle" userId="ce16f37ba2199528" providerId="LiveId" clId="{EEF0CA85-60A2-184F-BFCA-7AAB364D5EC6}" dt="2020-06-29T01:39:57.485" v="2304" actId="113"/>
          <ac:spMkLst>
            <pc:docMk/>
            <pc:sldMk cId="2280743846" sldId="2085"/>
            <ac:spMk id="2" creationId="{3DD8791F-3516-BF46-8082-364769232B25}"/>
          </ac:spMkLst>
        </pc:spChg>
        <pc:spChg chg="mod">
          <ac:chgData name="Christophe Lavalle" userId="ce16f37ba2199528" providerId="LiveId" clId="{EEF0CA85-60A2-184F-BFCA-7AAB364D5EC6}" dt="2020-06-29T03:02:38.816" v="5226" actId="20577"/>
          <ac:spMkLst>
            <pc:docMk/>
            <pc:sldMk cId="2280743846" sldId="2085"/>
            <ac:spMk id="3" creationId="{BB5DB1C5-1C70-284B-9221-CDC6077C151E}"/>
          </ac:spMkLst>
        </pc:spChg>
      </pc:sldChg>
      <pc:sldChg chg="modSp add mod ord modShow">
        <pc:chgData name="Christophe Lavalle" userId="ce16f37ba2199528" providerId="LiveId" clId="{EEF0CA85-60A2-184F-BFCA-7AAB364D5EC6}" dt="2020-06-29T19:19:41.978" v="14067" actId="729"/>
        <pc:sldMkLst>
          <pc:docMk/>
          <pc:sldMk cId="1383094192" sldId="2086"/>
        </pc:sldMkLst>
        <pc:spChg chg="mod">
          <ac:chgData name="Christophe Lavalle" userId="ce16f37ba2199528" providerId="LiveId" clId="{EEF0CA85-60A2-184F-BFCA-7AAB364D5EC6}" dt="2020-06-29T01:40:17.575" v="2308" actId="113"/>
          <ac:spMkLst>
            <pc:docMk/>
            <pc:sldMk cId="1383094192" sldId="2086"/>
            <ac:spMk id="2" creationId="{3DD8791F-3516-BF46-8082-364769232B25}"/>
          </ac:spMkLst>
        </pc:spChg>
        <pc:spChg chg="mod">
          <ac:chgData name="Christophe Lavalle" userId="ce16f37ba2199528" providerId="LiveId" clId="{EEF0CA85-60A2-184F-BFCA-7AAB364D5EC6}" dt="2020-06-28T20:08:31.768" v="1354" actId="6549"/>
          <ac:spMkLst>
            <pc:docMk/>
            <pc:sldMk cId="1383094192" sldId="2086"/>
            <ac:spMk id="3" creationId="{BB5DB1C5-1C70-284B-9221-CDC6077C151E}"/>
          </ac:spMkLst>
        </pc:spChg>
      </pc:sldChg>
      <pc:sldChg chg="addSp delSp modSp add mod modClrScheme chgLayout">
        <pc:chgData name="Christophe Lavalle" userId="ce16f37ba2199528" providerId="LiveId" clId="{EEF0CA85-60A2-184F-BFCA-7AAB364D5EC6}" dt="2020-06-29T02:48:17.980" v="4643" actId="6549"/>
        <pc:sldMkLst>
          <pc:docMk/>
          <pc:sldMk cId="769128242" sldId="2087"/>
        </pc:sldMkLst>
        <pc:spChg chg="del mod">
          <ac:chgData name="Christophe Lavalle" userId="ce16f37ba2199528" providerId="LiveId" clId="{EEF0CA85-60A2-184F-BFCA-7AAB364D5EC6}" dt="2020-06-29T02:37:42.217" v="4349" actId="478"/>
          <ac:spMkLst>
            <pc:docMk/>
            <pc:sldMk cId="769128242" sldId="2087"/>
            <ac:spMk id="2" creationId="{B089B780-4C6A-8A4E-AE28-CABA77E81AF7}"/>
          </ac:spMkLst>
        </pc:spChg>
        <pc:spChg chg="mod">
          <ac:chgData name="Christophe Lavalle" userId="ce16f37ba2199528" providerId="LiveId" clId="{EEF0CA85-60A2-184F-BFCA-7AAB364D5EC6}" dt="2020-06-29T02:48:17.980" v="4643" actId="6549"/>
          <ac:spMkLst>
            <pc:docMk/>
            <pc:sldMk cId="769128242" sldId="2087"/>
            <ac:spMk id="3" creationId="{656D6F5B-9C28-9442-99BB-F76C0C7C6657}"/>
          </ac:spMkLst>
        </pc:spChg>
        <pc:spChg chg="add del mod">
          <ac:chgData name="Christophe Lavalle" userId="ce16f37ba2199528" providerId="LiveId" clId="{EEF0CA85-60A2-184F-BFCA-7AAB364D5EC6}" dt="2020-06-29T02:37:46.533" v="4350" actId="478"/>
          <ac:spMkLst>
            <pc:docMk/>
            <pc:sldMk cId="769128242" sldId="2087"/>
            <ac:spMk id="6" creationId="{4C9B002A-E114-B04C-AF28-D2AA1AE3513D}"/>
          </ac:spMkLst>
        </pc:spChg>
        <pc:spChg chg="add mod">
          <ac:chgData name="Christophe Lavalle" userId="ce16f37ba2199528" providerId="LiveId" clId="{EEF0CA85-60A2-184F-BFCA-7AAB364D5EC6}" dt="2020-06-29T02:38:27.460" v="4377" actId="20577"/>
          <ac:spMkLst>
            <pc:docMk/>
            <pc:sldMk cId="769128242" sldId="2087"/>
            <ac:spMk id="7" creationId="{8C266519-79D5-F64B-8DFB-94CBDDC635FE}"/>
          </ac:spMkLst>
        </pc:spChg>
        <pc:picChg chg="add mod">
          <ac:chgData name="Christophe Lavalle" userId="ce16f37ba2199528" providerId="LiveId" clId="{EEF0CA85-60A2-184F-BFCA-7AAB364D5EC6}" dt="2020-06-29T02:44:30.813" v="4619" actId="1076"/>
          <ac:picMkLst>
            <pc:docMk/>
            <pc:sldMk cId="769128242" sldId="2087"/>
            <ac:picMk id="4" creationId="{071DE422-89FE-274B-81A4-7EF4445597FA}"/>
          </ac:picMkLst>
        </pc:picChg>
      </pc:sldChg>
      <pc:sldChg chg="addSp delSp modSp add ord modAnim modNotesTx">
        <pc:chgData name="Christophe Lavalle" userId="ce16f37ba2199528" providerId="LiveId" clId="{EEF0CA85-60A2-184F-BFCA-7AAB364D5EC6}" dt="2020-06-29T13:58:02.293" v="10612" actId="20577"/>
        <pc:sldMkLst>
          <pc:docMk/>
          <pc:sldMk cId="592830752" sldId="2088"/>
        </pc:sldMkLst>
        <pc:spChg chg="mod">
          <ac:chgData name="Christophe Lavalle" userId="ce16f37ba2199528" providerId="LiveId" clId="{EEF0CA85-60A2-184F-BFCA-7AAB364D5EC6}" dt="2020-06-29T03:26:14.358" v="6043" actId="20577"/>
          <ac:spMkLst>
            <pc:docMk/>
            <pc:sldMk cId="592830752" sldId="2088"/>
            <ac:spMk id="2" creationId="{B089B780-4C6A-8A4E-AE28-CABA77E81AF7}"/>
          </ac:spMkLst>
        </pc:spChg>
        <pc:spChg chg="mod">
          <ac:chgData name="Christophe Lavalle" userId="ce16f37ba2199528" providerId="LiveId" clId="{EEF0CA85-60A2-184F-BFCA-7AAB364D5EC6}" dt="2020-06-29T13:56:20.655" v="10464" actId="20577"/>
          <ac:spMkLst>
            <pc:docMk/>
            <pc:sldMk cId="592830752" sldId="2088"/>
            <ac:spMk id="3" creationId="{656D6F5B-9C28-9442-99BB-F76C0C7C6657}"/>
          </ac:spMkLst>
        </pc:spChg>
        <pc:spChg chg="mod topLvl">
          <ac:chgData name="Christophe Lavalle" userId="ce16f37ba2199528" providerId="LiveId" clId="{EEF0CA85-60A2-184F-BFCA-7AAB364D5EC6}" dt="2020-06-29T13:39:20.177" v="9640" actId="1076"/>
          <ac:spMkLst>
            <pc:docMk/>
            <pc:sldMk cId="592830752" sldId="2088"/>
            <ac:spMk id="6" creationId="{DFB54553-8132-174D-A1C3-1E90EA1141FE}"/>
          </ac:spMkLst>
        </pc:spChg>
        <pc:grpChg chg="add del mod">
          <ac:chgData name="Christophe Lavalle" userId="ce16f37ba2199528" providerId="LiveId" clId="{EEF0CA85-60A2-184F-BFCA-7AAB364D5EC6}" dt="2020-06-29T13:38:11.471" v="9624" actId="165"/>
          <ac:grpSpMkLst>
            <pc:docMk/>
            <pc:sldMk cId="592830752" sldId="2088"/>
            <ac:grpSpMk id="4" creationId="{6BAF3598-1F35-1941-81C6-ADCF4FEF0969}"/>
          </ac:grpSpMkLst>
        </pc:grpChg>
        <pc:picChg chg="mod topLvl">
          <ac:chgData name="Christophe Lavalle" userId="ce16f37ba2199528" providerId="LiveId" clId="{EEF0CA85-60A2-184F-BFCA-7AAB364D5EC6}" dt="2020-06-29T13:38:54.945" v="9635" actId="1076"/>
          <ac:picMkLst>
            <pc:docMk/>
            <pc:sldMk cId="592830752" sldId="2088"/>
            <ac:picMk id="5" creationId="{2C5B850E-40CC-8242-9103-8CF2511BB184}"/>
          </ac:picMkLst>
        </pc:picChg>
        <pc:picChg chg="mod topLvl">
          <ac:chgData name="Christophe Lavalle" userId="ce16f37ba2199528" providerId="LiveId" clId="{EEF0CA85-60A2-184F-BFCA-7AAB364D5EC6}" dt="2020-06-29T13:38:46.801" v="9634" actId="1076"/>
          <ac:picMkLst>
            <pc:docMk/>
            <pc:sldMk cId="592830752" sldId="2088"/>
            <ac:picMk id="7" creationId="{DDD300FB-67B6-1A48-A970-3A476A0F6393}"/>
          </ac:picMkLst>
        </pc:picChg>
      </pc:sldChg>
      <pc:sldChg chg="modSp add del ord">
        <pc:chgData name="Christophe Lavalle" userId="ce16f37ba2199528" providerId="LiveId" clId="{EEF0CA85-60A2-184F-BFCA-7AAB364D5EC6}" dt="2020-06-29T20:52:02.045" v="14792" actId="2696"/>
        <pc:sldMkLst>
          <pc:docMk/>
          <pc:sldMk cId="1713703216" sldId="2089"/>
        </pc:sldMkLst>
        <pc:spChg chg="mod">
          <ac:chgData name="Christophe Lavalle" userId="ce16f37ba2199528" providerId="LiveId" clId="{EEF0CA85-60A2-184F-BFCA-7AAB364D5EC6}" dt="2020-06-29T18:54:11.242" v="12990" actId="20577"/>
          <ac:spMkLst>
            <pc:docMk/>
            <pc:sldMk cId="1713703216" sldId="2089"/>
            <ac:spMk id="2" creationId="{B089B780-4C6A-8A4E-AE28-CABA77E81AF7}"/>
          </ac:spMkLst>
        </pc:spChg>
        <pc:spChg chg="mod">
          <ac:chgData name="Christophe Lavalle" userId="ce16f37ba2199528" providerId="LiveId" clId="{EEF0CA85-60A2-184F-BFCA-7AAB364D5EC6}" dt="2020-06-29T17:40:46.471" v="12209" actId="20577"/>
          <ac:spMkLst>
            <pc:docMk/>
            <pc:sldMk cId="1713703216" sldId="2089"/>
            <ac:spMk id="3" creationId="{656D6F5B-9C28-9442-99BB-F76C0C7C6657}"/>
          </ac:spMkLst>
        </pc:spChg>
      </pc:sldChg>
      <pc:sldChg chg="addSp modSp add ord modAnim">
        <pc:chgData name="Christophe Lavalle" userId="ce16f37ba2199528" providerId="LiveId" clId="{EEF0CA85-60A2-184F-BFCA-7AAB364D5EC6}" dt="2020-06-29T18:53:45.547" v="12974" actId="20577"/>
        <pc:sldMkLst>
          <pc:docMk/>
          <pc:sldMk cId="3399908223" sldId="2090"/>
        </pc:sldMkLst>
        <pc:spChg chg="mod">
          <ac:chgData name="Christophe Lavalle" userId="ce16f37ba2199528" providerId="LiveId" clId="{EEF0CA85-60A2-184F-BFCA-7AAB364D5EC6}" dt="2020-06-29T18:53:45.547" v="12974" actId="20577"/>
          <ac:spMkLst>
            <pc:docMk/>
            <pc:sldMk cId="3399908223" sldId="2090"/>
            <ac:spMk id="2" creationId="{B089B780-4C6A-8A4E-AE28-CABA77E81AF7}"/>
          </ac:spMkLst>
        </pc:spChg>
        <pc:spChg chg="add mod">
          <ac:chgData name="Christophe Lavalle" userId="ce16f37ba2199528" providerId="LiveId" clId="{EEF0CA85-60A2-184F-BFCA-7AAB364D5EC6}" dt="2020-06-28T20:11:05.745" v="1454"/>
          <ac:spMkLst>
            <pc:docMk/>
            <pc:sldMk cId="3399908223" sldId="2090"/>
            <ac:spMk id="4" creationId="{0F2D5375-25E7-8341-B279-8D30C39C6230}"/>
          </ac:spMkLst>
        </pc:spChg>
        <pc:spChg chg="add mod">
          <ac:chgData name="Christophe Lavalle" userId="ce16f37ba2199528" providerId="LiveId" clId="{EEF0CA85-60A2-184F-BFCA-7AAB364D5EC6}" dt="2020-06-28T20:11:05.745" v="1454"/>
          <ac:spMkLst>
            <pc:docMk/>
            <pc:sldMk cId="3399908223" sldId="2090"/>
            <ac:spMk id="6" creationId="{5E572EAF-FA04-3B48-B6D8-7F7D811B5B62}"/>
          </ac:spMkLst>
        </pc:spChg>
        <pc:picChg chg="add mod">
          <ac:chgData name="Christophe Lavalle" userId="ce16f37ba2199528" providerId="LiveId" clId="{EEF0CA85-60A2-184F-BFCA-7AAB364D5EC6}" dt="2020-06-28T20:11:05.745" v="1454"/>
          <ac:picMkLst>
            <pc:docMk/>
            <pc:sldMk cId="3399908223" sldId="2090"/>
            <ac:picMk id="5" creationId="{86882FEB-79D5-9544-B7F7-9720EAA625F6}"/>
          </ac:picMkLst>
        </pc:picChg>
      </pc:sldChg>
      <pc:sldChg chg="modSp add ord">
        <pc:chgData name="Christophe Lavalle" userId="ce16f37ba2199528" providerId="LiveId" clId="{EEF0CA85-60A2-184F-BFCA-7AAB364D5EC6}" dt="2020-06-29T18:53:52.761" v="12981" actId="20577"/>
        <pc:sldMkLst>
          <pc:docMk/>
          <pc:sldMk cId="1972605753" sldId="2091"/>
        </pc:sldMkLst>
        <pc:spChg chg="mod">
          <ac:chgData name="Christophe Lavalle" userId="ce16f37ba2199528" providerId="LiveId" clId="{EEF0CA85-60A2-184F-BFCA-7AAB364D5EC6}" dt="2020-06-29T18:53:52.761" v="12981" actId="20577"/>
          <ac:spMkLst>
            <pc:docMk/>
            <pc:sldMk cId="1972605753" sldId="2091"/>
            <ac:spMk id="2" creationId="{B089B780-4C6A-8A4E-AE28-CABA77E81AF7}"/>
          </ac:spMkLst>
        </pc:spChg>
        <pc:spChg chg="mod">
          <ac:chgData name="Christophe Lavalle" userId="ce16f37ba2199528" providerId="LiveId" clId="{EEF0CA85-60A2-184F-BFCA-7AAB364D5EC6}" dt="2020-06-29T17:48:42.013" v="12687" actId="20577"/>
          <ac:spMkLst>
            <pc:docMk/>
            <pc:sldMk cId="1972605753" sldId="2091"/>
            <ac:spMk id="3" creationId="{656D6F5B-9C28-9442-99BB-F76C0C7C6657}"/>
          </ac:spMkLst>
        </pc:spChg>
      </pc:sldChg>
      <pc:sldChg chg="modSp add ord modAnim">
        <pc:chgData name="Christophe Lavalle" userId="ce16f37ba2199528" providerId="LiveId" clId="{EEF0CA85-60A2-184F-BFCA-7AAB364D5EC6}" dt="2020-06-29T18:54:00.038" v="12983" actId="20577"/>
        <pc:sldMkLst>
          <pc:docMk/>
          <pc:sldMk cId="951906419" sldId="2092"/>
        </pc:sldMkLst>
        <pc:spChg chg="mod">
          <ac:chgData name="Christophe Lavalle" userId="ce16f37ba2199528" providerId="LiveId" clId="{EEF0CA85-60A2-184F-BFCA-7AAB364D5EC6}" dt="2020-06-29T18:54:00.038" v="12983" actId="20577"/>
          <ac:spMkLst>
            <pc:docMk/>
            <pc:sldMk cId="951906419" sldId="2092"/>
            <ac:spMk id="2" creationId="{B089B780-4C6A-8A4E-AE28-CABA77E81AF7}"/>
          </ac:spMkLst>
        </pc:spChg>
        <pc:spChg chg="mod">
          <ac:chgData name="Christophe Lavalle" userId="ce16f37ba2199528" providerId="LiveId" clId="{EEF0CA85-60A2-184F-BFCA-7AAB364D5EC6}" dt="2020-06-28T20:11:38.534" v="1473"/>
          <ac:spMkLst>
            <pc:docMk/>
            <pc:sldMk cId="951906419" sldId="2092"/>
            <ac:spMk id="3" creationId="{656D6F5B-9C28-9442-99BB-F76C0C7C6657}"/>
          </ac:spMkLst>
        </pc:spChg>
      </pc:sldChg>
      <pc:sldChg chg="modSp add modAnim modNotesTx">
        <pc:chgData name="Christophe Lavalle" userId="ce16f37ba2199528" providerId="LiveId" clId="{EEF0CA85-60A2-184F-BFCA-7AAB364D5EC6}" dt="2020-06-29T18:54:32.315" v="13011" actId="20577"/>
        <pc:sldMkLst>
          <pc:docMk/>
          <pc:sldMk cId="2057102556" sldId="2093"/>
        </pc:sldMkLst>
        <pc:spChg chg="mod">
          <ac:chgData name="Christophe Lavalle" userId="ce16f37ba2199528" providerId="LiveId" clId="{EEF0CA85-60A2-184F-BFCA-7AAB364D5EC6}" dt="2020-06-29T18:54:32.315" v="13011" actId="20577"/>
          <ac:spMkLst>
            <pc:docMk/>
            <pc:sldMk cId="2057102556" sldId="2093"/>
            <ac:spMk id="2" creationId="{1B673D8E-678E-9A44-B36A-5C346F97DA94}"/>
          </ac:spMkLst>
        </pc:spChg>
        <pc:spChg chg="mod">
          <ac:chgData name="Christophe Lavalle" userId="ce16f37ba2199528" providerId="LiveId" clId="{EEF0CA85-60A2-184F-BFCA-7AAB364D5EC6}" dt="2020-06-29T17:56:44.789" v="12707" actId="404"/>
          <ac:spMkLst>
            <pc:docMk/>
            <pc:sldMk cId="2057102556" sldId="2093"/>
            <ac:spMk id="3" creationId="{673B54F8-F5EB-464E-9A70-3179DDD57246}"/>
          </ac:spMkLst>
        </pc:spChg>
      </pc:sldChg>
      <pc:sldChg chg="addSp modSp add">
        <pc:chgData name="Christophe Lavalle" userId="ce16f37ba2199528" providerId="LiveId" clId="{EEF0CA85-60A2-184F-BFCA-7AAB364D5EC6}" dt="2020-06-29T03:15:44.424" v="5743" actId="1076"/>
        <pc:sldMkLst>
          <pc:docMk/>
          <pc:sldMk cId="2938926525" sldId="10050"/>
        </pc:sldMkLst>
        <pc:spChg chg="add mod">
          <ac:chgData name="Christophe Lavalle" userId="ce16f37ba2199528" providerId="LiveId" clId="{EEF0CA85-60A2-184F-BFCA-7AAB364D5EC6}" dt="2020-06-29T01:50:01.647" v="2520" actId="1076"/>
          <ac:spMkLst>
            <pc:docMk/>
            <pc:sldMk cId="2938926525" sldId="10050"/>
            <ac:spMk id="3" creationId="{84CBD876-FE30-0844-9A0F-38139026E1E8}"/>
          </ac:spMkLst>
        </pc:spChg>
        <pc:picChg chg="mod">
          <ac:chgData name="Christophe Lavalle" userId="ce16f37ba2199528" providerId="LiveId" clId="{EEF0CA85-60A2-184F-BFCA-7AAB364D5EC6}" dt="2020-06-29T03:15:44.424" v="5743" actId="1076"/>
          <ac:picMkLst>
            <pc:docMk/>
            <pc:sldMk cId="2938926525" sldId="10050"/>
            <ac:picMk id="10" creationId="{2E34FEEA-AB53-4099-A56E-F4196CB8AC42}"/>
          </ac:picMkLst>
        </pc:picChg>
      </pc:sldChg>
      <pc:sldChg chg="addSp delSp modSp add ord">
        <pc:chgData name="Christophe Lavalle" userId="ce16f37ba2199528" providerId="LiveId" clId="{EEF0CA85-60A2-184F-BFCA-7AAB364D5EC6}" dt="2020-06-29T02:01:41.256" v="2669" actId="21"/>
        <pc:sldMkLst>
          <pc:docMk/>
          <pc:sldMk cId="1581266474" sldId="10051"/>
        </pc:sldMkLst>
        <pc:spChg chg="mod">
          <ac:chgData name="Christophe Lavalle" userId="ce16f37ba2199528" providerId="LiveId" clId="{EEF0CA85-60A2-184F-BFCA-7AAB364D5EC6}" dt="2020-06-29T01:50:37.223" v="2532" actId="20577"/>
          <ac:spMkLst>
            <pc:docMk/>
            <pc:sldMk cId="1581266474" sldId="10051"/>
            <ac:spMk id="4" creationId="{12E3058D-4A6F-4A7A-BC4C-8357D6EB5841}"/>
          </ac:spMkLst>
        </pc:spChg>
        <pc:picChg chg="add del mod">
          <ac:chgData name="Christophe Lavalle" userId="ce16f37ba2199528" providerId="LiveId" clId="{EEF0CA85-60A2-184F-BFCA-7AAB364D5EC6}" dt="2020-06-29T02:01:41.256" v="2669" actId="21"/>
          <ac:picMkLst>
            <pc:docMk/>
            <pc:sldMk cId="1581266474" sldId="10051"/>
            <ac:picMk id="3" creationId="{80D58228-D4DB-9C43-B177-9FA732648C09}"/>
          </ac:picMkLst>
        </pc:picChg>
      </pc:sldChg>
      <pc:sldChg chg="modSp add modAnim">
        <pc:chgData name="Christophe Lavalle" userId="ce16f37ba2199528" providerId="LiveId" clId="{EEF0CA85-60A2-184F-BFCA-7AAB364D5EC6}" dt="2020-06-29T20:30:20.253" v="14719" actId="6549"/>
        <pc:sldMkLst>
          <pc:docMk/>
          <pc:sldMk cId="151036096" sldId="10052"/>
        </pc:sldMkLst>
        <pc:spChg chg="mod">
          <ac:chgData name="Christophe Lavalle" userId="ce16f37ba2199528" providerId="LiveId" clId="{EEF0CA85-60A2-184F-BFCA-7AAB364D5EC6}" dt="2020-06-29T01:53:56.123" v="2546" actId="113"/>
          <ac:spMkLst>
            <pc:docMk/>
            <pc:sldMk cId="151036096" sldId="10052"/>
            <ac:spMk id="2" creationId="{85C7A413-2CEC-924E-A50E-6F2E6B69D242}"/>
          </ac:spMkLst>
        </pc:spChg>
        <pc:spChg chg="mod">
          <ac:chgData name="Christophe Lavalle" userId="ce16f37ba2199528" providerId="LiveId" clId="{EEF0CA85-60A2-184F-BFCA-7AAB364D5EC6}" dt="2020-06-29T20:30:20.253" v="14719" actId="6549"/>
          <ac:spMkLst>
            <pc:docMk/>
            <pc:sldMk cId="151036096" sldId="10052"/>
            <ac:spMk id="3" creationId="{815FF067-D947-5049-912F-F76D8803EF54}"/>
          </ac:spMkLst>
        </pc:spChg>
      </pc:sldChg>
      <pc:sldChg chg="modSp add del ord">
        <pc:chgData name="Christophe Lavalle" userId="ce16f37ba2199528" providerId="LiveId" clId="{EEF0CA85-60A2-184F-BFCA-7AAB364D5EC6}" dt="2020-06-29T20:50:07.393" v="14788" actId="2696"/>
        <pc:sldMkLst>
          <pc:docMk/>
          <pc:sldMk cId="332369112" sldId="10053"/>
        </pc:sldMkLst>
        <pc:spChg chg="mod">
          <ac:chgData name="Christophe Lavalle" userId="ce16f37ba2199528" providerId="LiveId" clId="{EEF0CA85-60A2-184F-BFCA-7AAB364D5EC6}" dt="2020-06-29T18:54:22.459" v="13004" actId="20577"/>
          <ac:spMkLst>
            <pc:docMk/>
            <pc:sldMk cId="332369112" sldId="10053"/>
            <ac:spMk id="2" creationId="{6B1AF55E-B192-AB41-93F9-56BB1ACD3018}"/>
          </ac:spMkLst>
        </pc:spChg>
      </pc:sldChg>
      <pc:sldChg chg="addSp delSp modSp add">
        <pc:chgData name="Christophe Lavalle" userId="ce16f37ba2199528" providerId="LiveId" clId="{EEF0CA85-60A2-184F-BFCA-7AAB364D5EC6}" dt="2020-06-29T02:02:25.882" v="2674" actId="1076"/>
        <pc:sldMkLst>
          <pc:docMk/>
          <pc:sldMk cId="1537313696" sldId="10054"/>
        </pc:sldMkLst>
        <pc:spChg chg="mod">
          <ac:chgData name="Christophe Lavalle" userId="ce16f37ba2199528" providerId="LiveId" clId="{EEF0CA85-60A2-184F-BFCA-7AAB364D5EC6}" dt="2020-06-29T01:57:07.347" v="2654" actId="242"/>
          <ac:spMkLst>
            <pc:docMk/>
            <pc:sldMk cId="1537313696" sldId="10054"/>
            <ac:spMk id="2" creationId="{462140A7-AE6C-C348-93B4-8EE5309C2FB3}"/>
          </ac:spMkLst>
        </pc:spChg>
        <pc:spChg chg="add del">
          <ac:chgData name="Christophe Lavalle" userId="ce16f37ba2199528" providerId="LiveId" clId="{EEF0CA85-60A2-184F-BFCA-7AAB364D5EC6}" dt="2020-06-29T02:01:21.340" v="2666"/>
          <ac:spMkLst>
            <pc:docMk/>
            <pc:sldMk cId="1537313696" sldId="10054"/>
            <ac:spMk id="3" creationId="{96CEFA55-9EE9-B048-ADEB-28A91C09492B}"/>
          </ac:spMkLst>
        </pc:spChg>
        <pc:picChg chg="add del mod">
          <ac:chgData name="Christophe Lavalle" userId="ce16f37ba2199528" providerId="LiveId" clId="{EEF0CA85-60A2-184F-BFCA-7AAB364D5EC6}" dt="2020-06-29T02:00:32.661" v="2660"/>
          <ac:picMkLst>
            <pc:docMk/>
            <pc:sldMk cId="1537313696" sldId="10054"/>
            <ac:picMk id="5" creationId="{C0734F36-6CF1-D24F-954E-F452212AF57F}"/>
          </ac:picMkLst>
        </pc:picChg>
        <pc:picChg chg="add del mod">
          <ac:chgData name="Christophe Lavalle" userId="ce16f37ba2199528" providerId="LiveId" clId="{EEF0CA85-60A2-184F-BFCA-7AAB364D5EC6}" dt="2020-06-29T02:00:58.119" v="2662" actId="931"/>
          <ac:picMkLst>
            <pc:docMk/>
            <pc:sldMk cId="1537313696" sldId="10054"/>
            <ac:picMk id="7" creationId="{8CC569AB-2A2D-7140-91C5-694DE3EEE973}"/>
          </ac:picMkLst>
        </pc:picChg>
        <pc:picChg chg="add del mod">
          <ac:chgData name="Christophe Lavalle" userId="ce16f37ba2199528" providerId="LiveId" clId="{EEF0CA85-60A2-184F-BFCA-7AAB364D5EC6}" dt="2020-06-29T02:01:21.340" v="2666"/>
          <ac:picMkLst>
            <pc:docMk/>
            <pc:sldMk cId="1537313696" sldId="10054"/>
            <ac:picMk id="9" creationId="{CC6D01AF-C444-8746-8DC1-2A034EAD1406}"/>
          </ac:picMkLst>
        </pc:picChg>
        <pc:picChg chg="add mod">
          <ac:chgData name="Christophe Lavalle" userId="ce16f37ba2199528" providerId="LiveId" clId="{EEF0CA85-60A2-184F-BFCA-7AAB364D5EC6}" dt="2020-06-29T02:02:25.882" v="2674" actId="1076"/>
          <ac:picMkLst>
            <pc:docMk/>
            <pc:sldMk cId="1537313696" sldId="10054"/>
            <ac:picMk id="10" creationId="{7CF53BB2-338A-F240-B3CA-EA3B5CA40053}"/>
          </ac:picMkLst>
        </pc:picChg>
      </pc:sldChg>
      <pc:sldChg chg="modSp add modNotesTx">
        <pc:chgData name="Christophe Lavalle" userId="ce16f37ba2199528" providerId="LiveId" clId="{EEF0CA85-60A2-184F-BFCA-7AAB364D5EC6}" dt="2020-06-29T18:53:12.388" v="12963" actId="20577"/>
        <pc:sldMkLst>
          <pc:docMk/>
          <pc:sldMk cId="1591882250" sldId="10055"/>
        </pc:sldMkLst>
        <pc:spChg chg="mod">
          <ac:chgData name="Christophe Lavalle" userId="ce16f37ba2199528" providerId="LiveId" clId="{EEF0CA85-60A2-184F-BFCA-7AAB364D5EC6}" dt="2020-06-29T18:53:12.388" v="12963" actId="20577"/>
          <ac:spMkLst>
            <pc:docMk/>
            <pc:sldMk cId="1591882250" sldId="10055"/>
            <ac:spMk id="2" creationId="{B089B780-4C6A-8A4E-AE28-CABA77E81AF7}"/>
          </ac:spMkLst>
        </pc:spChg>
        <pc:spChg chg="mod">
          <ac:chgData name="Christophe Lavalle" userId="ce16f37ba2199528" providerId="LiveId" clId="{EEF0CA85-60A2-184F-BFCA-7AAB364D5EC6}" dt="2020-06-29T02:58:04.505" v="5090" actId="20577"/>
          <ac:spMkLst>
            <pc:docMk/>
            <pc:sldMk cId="1591882250" sldId="10055"/>
            <ac:spMk id="3" creationId="{656D6F5B-9C28-9442-99BB-F76C0C7C6657}"/>
          </ac:spMkLst>
        </pc:spChg>
      </pc:sldChg>
      <pc:sldChg chg="modSp add del">
        <pc:chgData name="Christophe Lavalle" userId="ce16f37ba2199528" providerId="LiveId" clId="{EEF0CA85-60A2-184F-BFCA-7AAB364D5EC6}" dt="2020-06-29T01:56:22.272" v="2633" actId="2696"/>
        <pc:sldMkLst>
          <pc:docMk/>
          <pc:sldMk cId="1848757243" sldId="10055"/>
        </pc:sldMkLst>
        <pc:spChg chg="mod">
          <ac:chgData name="Christophe Lavalle" userId="ce16f37ba2199528" providerId="LiveId" clId="{EEF0CA85-60A2-184F-BFCA-7AAB364D5EC6}" dt="2020-06-29T01:56:04.084" v="2631" actId="113"/>
          <ac:spMkLst>
            <pc:docMk/>
            <pc:sldMk cId="1848757243" sldId="10055"/>
            <ac:spMk id="2" creationId="{4B24089F-18AE-F24F-8FB1-DDF9ECEFDCAA}"/>
          </ac:spMkLst>
        </pc:spChg>
      </pc:sldChg>
      <pc:sldChg chg="add del">
        <pc:chgData name="Christophe Lavalle" userId="ce16f37ba2199528" providerId="LiveId" clId="{EEF0CA85-60A2-184F-BFCA-7AAB364D5EC6}" dt="2020-06-29T01:57:44.209" v="2656" actId="2696"/>
        <pc:sldMkLst>
          <pc:docMk/>
          <pc:sldMk cId="2571705277" sldId="10055"/>
        </pc:sldMkLst>
      </pc:sldChg>
      <pc:sldChg chg="addSp modSp add modAnim">
        <pc:chgData name="Christophe Lavalle" userId="ce16f37ba2199528" providerId="LiveId" clId="{EEF0CA85-60A2-184F-BFCA-7AAB364D5EC6}" dt="2020-06-29T18:52:51.270" v="12952" actId="20577"/>
        <pc:sldMkLst>
          <pc:docMk/>
          <pc:sldMk cId="2483635627" sldId="10056"/>
        </pc:sldMkLst>
        <pc:spChg chg="mod">
          <ac:chgData name="Christophe Lavalle" userId="ce16f37ba2199528" providerId="LiveId" clId="{EEF0CA85-60A2-184F-BFCA-7AAB364D5EC6}" dt="2020-06-29T18:52:51.270" v="12952" actId="20577"/>
          <ac:spMkLst>
            <pc:docMk/>
            <pc:sldMk cId="2483635627" sldId="10056"/>
            <ac:spMk id="2" creationId="{AC209FE8-B306-E540-8028-D9E9EB6BB77B}"/>
          </ac:spMkLst>
        </pc:spChg>
        <pc:spChg chg="mod">
          <ac:chgData name="Christophe Lavalle" userId="ce16f37ba2199528" providerId="LiveId" clId="{EEF0CA85-60A2-184F-BFCA-7AAB364D5EC6}" dt="2020-06-29T18:52:35.949" v="12950" actId="20577"/>
          <ac:spMkLst>
            <pc:docMk/>
            <pc:sldMk cId="2483635627" sldId="10056"/>
            <ac:spMk id="3" creationId="{2F594F3C-3E04-5C40-B8D5-3AB5E8029A13}"/>
          </ac:spMkLst>
        </pc:spChg>
        <pc:spChg chg="add mod">
          <ac:chgData name="Christophe Lavalle" userId="ce16f37ba2199528" providerId="LiveId" clId="{EEF0CA85-60A2-184F-BFCA-7AAB364D5EC6}" dt="2020-06-29T03:08:15.839" v="5240" actId="207"/>
          <ac:spMkLst>
            <pc:docMk/>
            <pc:sldMk cId="2483635627" sldId="10056"/>
            <ac:spMk id="4" creationId="{A7ABF548-5AAA-7E45-8331-CEEF6AF6D80F}"/>
          </ac:spMkLst>
        </pc:spChg>
      </pc:sldChg>
      <pc:sldChg chg="modSp add ord">
        <pc:chgData name="Christophe Lavalle" userId="ce16f37ba2199528" providerId="LiveId" clId="{EEF0CA85-60A2-184F-BFCA-7AAB364D5EC6}" dt="2020-06-29T02:21:39.124" v="4216" actId="20577"/>
        <pc:sldMkLst>
          <pc:docMk/>
          <pc:sldMk cId="2071545791" sldId="10057"/>
        </pc:sldMkLst>
        <pc:spChg chg="mod">
          <ac:chgData name="Christophe Lavalle" userId="ce16f37ba2199528" providerId="LiveId" clId="{EEF0CA85-60A2-184F-BFCA-7AAB364D5EC6}" dt="2020-06-29T02:21:39.124" v="4216" actId="20577"/>
          <ac:spMkLst>
            <pc:docMk/>
            <pc:sldMk cId="2071545791" sldId="10057"/>
            <ac:spMk id="4" creationId="{12E3058D-4A6F-4A7A-BC4C-8357D6EB5841}"/>
          </ac:spMkLst>
        </pc:spChg>
      </pc:sldChg>
      <pc:sldChg chg="delSp modSp add del">
        <pc:chgData name="Christophe Lavalle" userId="ce16f37ba2199528" providerId="LiveId" clId="{EEF0CA85-60A2-184F-BFCA-7AAB364D5EC6}" dt="2020-06-29T02:52:56.894" v="4674" actId="2696"/>
        <pc:sldMkLst>
          <pc:docMk/>
          <pc:sldMk cId="1992972347" sldId="10058"/>
        </pc:sldMkLst>
        <pc:spChg chg="mod">
          <ac:chgData name="Christophe Lavalle" userId="ce16f37ba2199528" providerId="LiveId" clId="{EEF0CA85-60A2-184F-BFCA-7AAB364D5EC6}" dt="2020-06-29T02:39:35.286" v="4400" actId="6549"/>
          <ac:spMkLst>
            <pc:docMk/>
            <pc:sldMk cId="1992972347" sldId="10058"/>
            <ac:spMk id="3" creationId="{656D6F5B-9C28-9442-99BB-F76C0C7C6657}"/>
          </ac:spMkLst>
        </pc:spChg>
        <pc:picChg chg="del">
          <ac:chgData name="Christophe Lavalle" userId="ce16f37ba2199528" providerId="LiveId" clId="{EEF0CA85-60A2-184F-BFCA-7AAB364D5EC6}" dt="2020-06-29T02:36:31.176" v="4327" actId="478"/>
          <ac:picMkLst>
            <pc:docMk/>
            <pc:sldMk cId="1992972347" sldId="10058"/>
            <ac:picMk id="4" creationId="{071DE422-89FE-274B-81A4-7EF4445597FA}"/>
          </ac:picMkLst>
        </pc:picChg>
      </pc:sldChg>
      <pc:sldChg chg="addSp delSp modSp add modAnim modNotesTx">
        <pc:chgData name="Christophe Lavalle" userId="ce16f37ba2199528" providerId="LiveId" clId="{EEF0CA85-60A2-184F-BFCA-7AAB364D5EC6}" dt="2020-06-29T03:23:49.680" v="5935" actId="20577"/>
        <pc:sldMkLst>
          <pc:docMk/>
          <pc:sldMk cId="2465227281" sldId="10059"/>
        </pc:sldMkLst>
        <pc:spChg chg="mod">
          <ac:chgData name="Christophe Lavalle" userId="ce16f37ba2199528" providerId="LiveId" clId="{EEF0CA85-60A2-184F-BFCA-7AAB364D5EC6}" dt="2020-06-29T03:09:32.983" v="5329" actId="20577"/>
          <ac:spMkLst>
            <pc:docMk/>
            <pc:sldMk cId="2465227281" sldId="10059"/>
            <ac:spMk id="2" creationId="{B089B780-4C6A-8A4E-AE28-CABA77E81AF7}"/>
          </ac:spMkLst>
        </pc:spChg>
        <pc:spChg chg="mod">
          <ac:chgData name="Christophe Lavalle" userId="ce16f37ba2199528" providerId="LiveId" clId="{EEF0CA85-60A2-184F-BFCA-7AAB364D5EC6}" dt="2020-06-29T03:22:26.680" v="5795" actId="20577"/>
          <ac:spMkLst>
            <pc:docMk/>
            <pc:sldMk cId="2465227281" sldId="10059"/>
            <ac:spMk id="3" creationId="{656D6F5B-9C28-9442-99BB-F76C0C7C6657}"/>
          </ac:spMkLst>
        </pc:spChg>
        <pc:spChg chg="add mod">
          <ac:chgData name="Christophe Lavalle" userId="ce16f37ba2199528" providerId="LiveId" clId="{EEF0CA85-60A2-184F-BFCA-7AAB364D5EC6}" dt="2020-06-29T03:08:01.224" v="5239" actId="207"/>
          <ac:spMkLst>
            <pc:docMk/>
            <pc:sldMk cId="2465227281" sldId="10059"/>
            <ac:spMk id="4" creationId="{71CD0F03-EA1D-2E4B-BFE7-8C099E0BB75B}"/>
          </ac:spMkLst>
        </pc:spChg>
        <pc:spChg chg="add del mod">
          <ac:chgData name="Christophe Lavalle" userId="ce16f37ba2199528" providerId="LiveId" clId="{EEF0CA85-60A2-184F-BFCA-7AAB364D5EC6}" dt="2020-06-29T03:06:53.071" v="5235"/>
          <ac:spMkLst>
            <pc:docMk/>
            <pc:sldMk cId="2465227281" sldId="10059"/>
            <ac:spMk id="5" creationId="{223AD2CF-5726-B042-B4E9-D65ABD0F96FD}"/>
          </ac:spMkLst>
        </pc:spChg>
      </pc:sldChg>
      <pc:sldChg chg="modSp add del">
        <pc:chgData name="Christophe Lavalle" userId="ce16f37ba2199528" providerId="LiveId" clId="{EEF0CA85-60A2-184F-BFCA-7AAB364D5EC6}" dt="2020-06-30T13:16:21.440" v="15146" actId="2696"/>
        <pc:sldMkLst>
          <pc:docMk/>
          <pc:sldMk cId="2240282651" sldId="10060"/>
        </pc:sldMkLst>
        <pc:spChg chg="mod">
          <ac:chgData name="Christophe Lavalle" userId="ce16f37ba2199528" providerId="LiveId" clId="{EEF0CA85-60A2-184F-BFCA-7AAB364D5EC6}" dt="2020-06-29T14:18:00.206" v="11392" actId="20577"/>
          <ac:spMkLst>
            <pc:docMk/>
            <pc:sldMk cId="2240282651" sldId="10060"/>
            <ac:spMk id="3" creationId="{BB5DB1C5-1C70-284B-9221-CDC6077C151E}"/>
          </ac:spMkLst>
        </pc:spChg>
      </pc:sldChg>
      <pc:sldChg chg="addSp modSp add modAnim modNotesTx">
        <pc:chgData name="Christophe Lavalle" userId="ce16f37ba2199528" providerId="LiveId" clId="{EEF0CA85-60A2-184F-BFCA-7AAB364D5EC6}" dt="2020-06-29T14:06:22.115" v="10949" actId="20577"/>
        <pc:sldMkLst>
          <pc:docMk/>
          <pc:sldMk cId="59885488" sldId="10061"/>
        </pc:sldMkLst>
        <pc:spChg chg="mod">
          <ac:chgData name="Christophe Lavalle" userId="ce16f37ba2199528" providerId="LiveId" clId="{EEF0CA85-60A2-184F-BFCA-7AAB364D5EC6}" dt="2020-06-29T03:28:02.025" v="6363" actId="20577"/>
          <ac:spMkLst>
            <pc:docMk/>
            <pc:sldMk cId="59885488" sldId="10061"/>
            <ac:spMk id="2" creationId="{B089B780-4C6A-8A4E-AE28-CABA77E81AF7}"/>
          </ac:spMkLst>
        </pc:spChg>
        <pc:spChg chg="mod">
          <ac:chgData name="Christophe Lavalle" userId="ce16f37ba2199528" providerId="LiveId" clId="{EEF0CA85-60A2-184F-BFCA-7AAB364D5EC6}" dt="2020-06-29T14:01:42.279" v="10815" actId="20577"/>
          <ac:spMkLst>
            <pc:docMk/>
            <pc:sldMk cId="59885488" sldId="10061"/>
            <ac:spMk id="3" creationId="{656D6F5B-9C28-9442-99BB-F76C0C7C6657}"/>
          </ac:spMkLst>
        </pc:spChg>
        <pc:spChg chg="add mod">
          <ac:chgData name="Christophe Lavalle" userId="ce16f37ba2199528" providerId="LiveId" clId="{EEF0CA85-60A2-184F-BFCA-7AAB364D5EC6}" dt="2020-06-29T13:54:30.450" v="10456"/>
          <ac:spMkLst>
            <pc:docMk/>
            <pc:sldMk cId="59885488" sldId="10061"/>
            <ac:spMk id="4" creationId="{5C2AA375-AFA7-884E-8FC9-3B754D238499}"/>
          </ac:spMkLst>
        </pc:spChg>
        <pc:picChg chg="add mod">
          <ac:chgData name="Christophe Lavalle" userId="ce16f37ba2199528" providerId="LiveId" clId="{EEF0CA85-60A2-184F-BFCA-7AAB364D5EC6}" dt="2020-06-29T14:01:23.960" v="10778" actId="1036"/>
          <ac:picMkLst>
            <pc:docMk/>
            <pc:sldMk cId="59885488" sldId="10061"/>
            <ac:picMk id="5" creationId="{A7F77305-8A17-2E48-B9C3-B3ED38A71C1A}"/>
          </ac:picMkLst>
        </pc:picChg>
      </pc:sldChg>
      <pc:sldChg chg="addSp delSp modSp add">
        <pc:chgData name="Christophe Lavalle" userId="ce16f37ba2199528" providerId="LiveId" clId="{EEF0CA85-60A2-184F-BFCA-7AAB364D5EC6}" dt="2020-06-29T18:54:42.560" v="13025" actId="20577"/>
        <pc:sldMkLst>
          <pc:docMk/>
          <pc:sldMk cId="352309293" sldId="10062"/>
        </pc:sldMkLst>
        <pc:spChg chg="mod">
          <ac:chgData name="Christophe Lavalle" userId="ce16f37ba2199528" providerId="LiveId" clId="{EEF0CA85-60A2-184F-BFCA-7AAB364D5EC6}" dt="2020-06-29T18:54:42.560" v="13025" actId="20577"/>
          <ac:spMkLst>
            <pc:docMk/>
            <pc:sldMk cId="352309293" sldId="10062"/>
            <ac:spMk id="2" creationId="{87A7E792-76A9-A94C-A62E-A500BCEEEFD8}"/>
          </ac:spMkLst>
        </pc:spChg>
        <pc:spChg chg="del">
          <ac:chgData name="Christophe Lavalle" userId="ce16f37ba2199528" providerId="LiveId" clId="{EEF0CA85-60A2-184F-BFCA-7AAB364D5EC6}" dt="2020-06-29T03:34:56.893" v="6805" actId="478"/>
          <ac:spMkLst>
            <pc:docMk/>
            <pc:sldMk cId="352309293" sldId="10062"/>
            <ac:spMk id="3" creationId="{1EFA132B-F910-D049-80C2-3E6F5782AB6A}"/>
          </ac:spMkLst>
        </pc:spChg>
        <pc:picChg chg="add mod">
          <ac:chgData name="Christophe Lavalle" userId="ce16f37ba2199528" providerId="LiveId" clId="{EEF0CA85-60A2-184F-BFCA-7AAB364D5EC6}" dt="2020-06-29T03:35:51.352" v="6816" actId="1076"/>
          <ac:picMkLst>
            <pc:docMk/>
            <pc:sldMk cId="352309293" sldId="10062"/>
            <ac:picMk id="4" creationId="{3371938D-AA69-BE4B-A4DD-3B44DF1D7ADC}"/>
          </ac:picMkLst>
        </pc:picChg>
        <pc:picChg chg="add mod">
          <ac:chgData name="Christophe Lavalle" userId="ce16f37ba2199528" providerId="LiveId" clId="{EEF0CA85-60A2-184F-BFCA-7AAB364D5EC6}" dt="2020-06-29T03:35:57.426" v="6817" actId="1076"/>
          <ac:picMkLst>
            <pc:docMk/>
            <pc:sldMk cId="352309293" sldId="10062"/>
            <ac:picMk id="5" creationId="{48A343C7-CF7A-C748-AD87-813F413442C4}"/>
          </ac:picMkLst>
        </pc:picChg>
      </pc:sldChg>
      <pc:sldChg chg="modSp add modAnim">
        <pc:chgData name="Christophe Lavalle" userId="ce16f37ba2199528" providerId="LiveId" clId="{EEF0CA85-60A2-184F-BFCA-7AAB364D5EC6}" dt="2020-06-29T18:54:37.284" v="13018" actId="20577"/>
        <pc:sldMkLst>
          <pc:docMk/>
          <pc:sldMk cId="2177825305" sldId="10063"/>
        </pc:sldMkLst>
        <pc:spChg chg="mod">
          <ac:chgData name="Christophe Lavalle" userId="ce16f37ba2199528" providerId="LiveId" clId="{EEF0CA85-60A2-184F-BFCA-7AAB364D5EC6}" dt="2020-06-29T18:54:37.284" v="13018" actId="20577"/>
          <ac:spMkLst>
            <pc:docMk/>
            <pc:sldMk cId="2177825305" sldId="10063"/>
            <ac:spMk id="2" creationId="{1B673D8E-678E-9A44-B36A-5C346F97DA94}"/>
          </ac:spMkLst>
        </pc:spChg>
        <pc:spChg chg="mod">
          <ac:chgData name="Christophe Lavalle" userId="ce16f37ba2199528" providerId="LiveId" clId="{EEF0CA85-60A2-184F-BFCA-7AAB364D5EC6}" dt="2020-06-29T17:31:18.040" v="12022" actId="20577"/>
          <ac:spMkLst>
            <pc:docMk/>
            <pc:sldMk cId="2177825305" sldId="10063"/>
            <ac:spMk id="3" creationId="{673B54F8-F5EB-464E-9A70-3179DDD57246}"/>
          </ac:spMkLst>
        </pc:spChg>
      </pc:sldChg>
      <pc:sldChg chg="addSp delSp modSp add ord modNotesTx">
        <pc:chgData name="Christophe Lavalle" userId="ce16f37ba2199528" providerId="LiveId" clId="{EEF0CA85-60A2-184F-BFCA-7AAB364D5EC6}" dt="2020-06-29T18:53:25.246" v="12967" actId="113"/>
        <pc:sldMkLst>
          <pc:docMk/>
          <pc:sldMk cId="3443337887" sldId="10064"/>
        </pc:sldMkLst>
        <pc:spChg chg="mod">
          <ac:chgData name="Christophe Lavalle" userId="ce16f37ba2199528" providerId="LiveId" clId="{EEF0CA85-60A2-184F-BFCA-7AAB364D5EC6}" dt="2020-06-29T18:53:25.246" v="12967" actId="113"/>
          <ac:spMkLst>
            <pc:docMk/>
            <pc:sldMk cId="3443337887" sldId="10064"/>
            <ac:spMk id="2" creationId="{912C2240-4FAA-F94F-BBDA-EF64D7D37716}"/>
          </ac:spMkLst>
        </pc:spChg>
        <pc:spChg chg="del">
          <ac:chgData name="Christophe Lavalle" userId="ce16f37ba2199528" providerId="LiveId" clId="{EEF0CA85-60A2-184F-BFCA-7AAB364D5EC6}" dt="2020-06-29T13:31:39.298" v="9348" actId="26606"/>
          <ac:spMkLst>
            <pc:docMk/>
            <pc:sldMk cId="3443337887" sldId="10064"/>
            <ac:spMk id="3" creationId="{00B7F935-3BBA-1249-A039-19438F873A46}"/>
          </ac:spMkLst>
        </pc:spChg>
        <pc:picChg chg="add mod">
          <ac:chgData name="Christophe Lavalle" userId="ce16f37ba2199528" providerId="LiveId" clId="{EEF0CA85-60A2-184F-BFCA-7AAB364D5EC6}" dt="2020-06-29T13:54:55.976" v="10460" actId="1076"/>
          <ac:picMkLst>
            <pc:docMk/>
            <pc:sldMk cId="3443337887" sldId="10064"/>
            <ac:picMk id="4" creationId="{8B5224F0-3C2A-2F4D-A45C-9721813E39DA}"/>
          </ac:picMkLst>
        </pc:picChg>
      </pc:sldChg>
      <pc:sldChg chg="addSp delSp modSp add modAnim modNotesTx">
        <pc:chgData name="Christophe Lavalle" userId="ce16f37ba2199528" providerId="LiveId" clId="{EEF0CA85-60A2-184F-BFCA-7AAB364D5EC6}" dt="2020-06-30T13:16:57.810" v="15150" actId="14100"/>
        <pc:sldMkLst>
          <pc:docMk/>
          <pc:sldMk cId="1522220907" sldId="10065"/>
        </pc:sldMkLst>
        <pc:spChg chg="mod">
          <ac:chgData name="Christophe Lavalle" userId="ce16f37ba2199528" providerId="LiveId" clId="{EEF0CA85-60A2-184F-BFCA-7AAB364D5EC6}" dt="2020-06-30T12:58:06.330" v="15076" actId="20577"/>
          <ac:spMkLst>
            <pc:docMk/>
            <pc:sldMk cId="1522220907" sldId="10065"/>
            <ac:spMk id="3" creationId="{656D6F5B-9C28-9442-99BB-F76C0C7C6657}"/>
          </ac:spMkLst>
        </pc:spChg>
        <pc:spChg chg="add mod">
          <ac:chgData name="Christophe Lavalle" userId="ce16f37ba2199528" providerId="LiveId" clId="{EEF0CA85-60A2-184F-BFCA-7AAB364D5EC6}" dt="2020-06-30T13:16:57.810" v="15150" actId="14100"/>
          <ac:spMkLst>
            <pc:docMk/>
            <pc:sldMk cId="1522220907" sldId="10065"/>
            <ac:spMk id="8" creationId="{3876EDB6-6CA0-324C-A4F8-2D76EB9D7FD3}"/>
          </ac:spMkLst>
        </pc:spChg>
        <pc:picChg chg="add del">
          <ac:chgData name="Christophe Lavalle" userId="ce16f37ba2199528" providerId="LiveId" clId="{EEF0CA85-60A2-184F-BFCA-7AAB364D5EC6}" dt="2020-06-30T12:54:49.487" v="14912"/>
          <ac:picMkLst>
            <pc:docMk/>
            <pc:sldMk cId="1522220907" sldId="10065"/>
            <ac:picMk id="5" creationId="{71716C88-F1BC-EB46-8590-416E624DBA52}"/>
          </ac:picMkLst>
        </pc:picChg>
        <pc:picChg chg="add del mod">
          <ac:chgData name="Christophe Lavalle" userId="ce16f37ba2199528" providerId="LiveId" clId="{EEF0CA85-60A2-184F-BFCA-7AAB364D5EC6}" dt="2020-06-30T12:54:13.852" v="14907" actId="478"/>
          <ac:picMkLst>
            <pc:docMk/>
            <pc:sldMk cId="1522220907" sldId="10065"/>
            <ac:picMk id="6" creationId="{3DCEC074-6279-9047-AB9C-D86FD21FAA5E}"/>
          </ac:picMkLst>
        </pc:picChg>
        <pc:picChg chg="add del">
          <ac:chgData name="Christophe Lavalle" userId="ce16f37ba2199528" providerId="LiveId" clId="{EEF0CA85-60A2-184F-BFCA-7AAB364D5EC6}" dt="2020-06-30T12:54:55.875" v="14914"/>
          <ac:picMkLst>
            <pc:docMk/>
            <pc:sldMk cId="1522220907" sldId="10065"/>
            <ac:picMk id="7" creationId="{7F703F21-E4F2-BF47-A3B9-68D60D79B1D4}"/>
          </ac:picMkLst>
        </pc:picChg>
        <pc:picChg chg="add del mod">
          <ac:chgData name="Christophe Lavalle" userId="ce16f37ba2199528" providerId="LiveId" clId="{EEF0CA85-60A2-184F-BFCA-7AAB364D5EC6}" dt="2020-06-30T12:56:34.715" v="14957" actId="478"/>
          <ac:picMkLst>
            <pc:docMk/>
            <pc:sldMk cId="1522220907" sldId="10065"/>
            <ac:picMk id="9" creationId="{C35FD84F-7BDF-544E-B118-30DEBDC103AF}"/>
          </ac:picMkLst>
        </pc:picChg>
        <pc:picChg chg="add del mod">
          <ac:chgData name="Christophe Lavalle" userId="ce16f37ba2199528" providerId="LiveId" clId="{EEF0CA85-60A2-184F-BFCA-7AAB364D5EC6}" dt="2020-06-30T12:57:47.217" v="15038"/>
          <ac:picMkLst>
            <pc:docMk/>
            <pc:sldMk cId="1522220907" sldId="10065"/>
            <ac:picMk id="10" creationId="{049980DD-D4C7-C44D-8B0F-539BF8171792}"/>
          </ac:picMkLst>
        </pc:picChg>
      </pc:sldChg>
      <pc:sldChg chg="modSp add ord setBg">
        <pc:chgData name="Christophe Lavalle" userId="ce16f37ba2199528" providerId="LiveId" clId="{EEF0CA85-60A2-184F-BFCA-7AAB364D5EC6}" dt="2020-06-29T15:02:17.664" v="11522" actId="790"/>
        <pc:sldMkLst>
          <pc:docMk/>
          <pc:sldMk cId="3160367292" sldId="2076136931"/>
        </pc:sldMkLst>
        <pc:spChg chg="mod">
          <ac:chgData name="Christophe Lavalle" userId="ce16f37ba2199528" providerId="LiveId" clId="{EEF0CA85-60A2-184F-BFCA-7AAB364D5EC6}" dt="2020-06-29T15:02:17.664" v="11522" actId="790"/>
          <ac:spMkLst>
            <pc:docMk/>
            <pc:sldMk cId="3160367292" sldId="2076136931"/>
            <ac:spMk id="41" creationId="{3F68A269-CA13-4480-9DDC-23E3D1B1D7C5}"/>
          </ac:spMkLst>
        </pc:spChg>
        <pc:spChg chg="mod">
          <ac:chgData name="Christophe Lavalle" userId="ce16f37ba2199528" providerId="LiveId" clId="{EEF0CA85-60A2-184F-BFCA-7AAB364D5EC6}" dt="2020-06-29T15:02:17.664" v="11522" actId="790"/>
          <ac:spMkLst>
            <pc:docMk/>
            <pc:sldMk cId="3160367292" sldId="2076136931"/>
            <ac:spMk id="43" creationId="{A8B5AB0E-CD63-4418-9220-F46ABD088600}"/>
          </ac:spMkLst>
        </pc:spChg>
        <pc:spChg chg="mod">
          <ac:chgData name="Christophe Lavalle" userId="ce16f37ba2199528" providerId="LiveId" clId="{EEF0CA85-60A2-184F-BFCA-7AAB364D5EC6}" dt="2020-06-29T15:02:17.664" v="11522" actId="790"/>
          <ac:spMkLst>
            <pc:docMk/>
            <pc:sldMk cId="3160367292" sldId="2076136931"/>
            <ac:spMk id="108" creationId="{86A4096F-4428-4CD4-AB07-1927770BAD05}"/>
          </ac:spMkLst>
        </pc:spChg>
        <pc:spChg chg="mod">
          <ac:chgData name="Christophe Lavalle" userId="ce16f37ba2199528" providerId="LiveId" clId="{EEF0CA85-60A2-184F-BFCA-7AAB364D5EC6}" dt="2020-06-29T15:02:17.664" v="11522" actId="790"/>
          <ac:spMkLst>
            <pc:docMk/>
            <pc:sldMk cId="3160367292" sldId="2076136931"/>
            <ac:spMk id="109" creationId="{DAC6F496-E689-4865-BB0E-CFD285820327}"/>
          </ac:spMkLst>
        </pc:spChg>
        <pc:spChg chg="mod">
          <ac:chgData name="Christophe Lavalle" userId="ce16f37ba2199528" providerId="LiveId" clId="{EEF0CA85-60A2-184F-BFCA-7AAB364D5EC6}" dt="2020-06-29T15:02:17.664" v="11522" actId="790"/>
          <ac:spMkLst>
            <pc:docMk/>
            <pc:sldMk cId="3160367292" sldId="2076136931"/>
            <ac:spMk id="110" creationId="{0C7286E6-6DC7-439F-972C-33F7D42488ED}"/>
          </ac:spMkLst>
        </pc:spChg>
        <pc:spChg chg="mod">
          <ac:chgData name="Christophe Lavalle" userId="ce16f37ba2199528" providerId="LiveId" clId="{EEF0CA85-60A2-184F-BFCA-7AAB364D5EC6}" dt="2020-06-29T15:02:17.664" v="11522" actId="790"/>
          <ac:spMkLst>
            <pc:docMk/>
            <pc:sldMk cId="3160367292" sldId="2076136931"/>
            <ac:spMk id="111" creationId="{ADD8C4BC-E891-4C2B-85BF-60793E24B0E9}"/>
          </ac:spMkLst>
        </pc:spChg>
        <pc:spChg chg="mod">
          <ac:chgData name="Christophe Lavalle" userId="ce16f37ba2199528" providerId="LiveId" clId="{EEF0CA85-60A2-184F-BFCA-7AAB364D5EC6}" dt="2020-06-29T15:02:17.664" v="11522" actId="790"/>
          <ac:spMkLst>
            <pc:docMk/>
            <pc:sldMk cId="3160367292" sldId="2076136931"/>
            <ac:spMk id="119" creationId="{2A376FE9-8ED3-4E9D-BA09-D210CC75BBE8}"/>
          </ac:spMkLst>
        </pc:spChg>
        <pc:spChg chg="mod">
          <ac:chgData name="Christophe Lavalle" userId="ce16f37ba2199528" providerId="LiveId" clId="{EEF0CA85-60A2-184F-BFCA-7AAB364D5EC6}" dt="2020-06-29T15:02:17.664" v="11522" actId="790"/>
          <ac:spMkLst>
            <pc:docMk/>
            <pc:sldMk cId="3160367292" sldId="2076136931"/>
            <ac:spMk id="120" creationId="{50AD6081-FE26-4A69-9B25-37A5C44DA602}"/>
          </ac:spMkLst>
        </pc:spChg>
        <pc:spChg chg="mod">
          <ac:chgData name="Christophe Lavalle" userId="ce16f37ba2199528" providerId="LiveId" clId="{EEF0CA85-60A2-184F-BFCA-7AAB364D5EC6}" dt="2020-06-29T15:02:17.664" v="11522" actId="790"/>
          <ac:spMkLst>
            <pc:docMk/>
            <pc:sldMk cId="3160367292" sldId="2076136931"/>
            <ac:spMk id="121" creationId="{9BEA14CB-DA22-4CCF-8216-3C76C24AA094}"/>
          </ac:spMkLst>
        </pc:spChg>
        <pc:spChg chg="mod">
          <ac:chgData name="Christophe Lavalle" userId="ce16f37ba2199528" providerId="LiveId" clId="{EEF0CA85-60A2-184F-BFCA-7AAB364D5EC6}" dt="2020-06-29T15:02:17.664" v="11522" actId="790"/>
          <ac:spMkLst>
            <pc:docMk/>
            <pc:sldMk cId="3160367292" sldId="2076136931"/>
            <ac:spMk id="122" creationId="{DF90BE5B-436E-46F4-984E-147C4B4C9DA8}"/>
          </ac:spMkLst>
        </pc:spChg>
        <pc:spChg chg="mod">
          <ac:chgData name="Christophe Lavalle" userId="ce16f37ba2199528" providerId="LiveId" clId="{EEF0CA85-60A2-184F-BFCA-7AAB364D5EC6}" dt="2020-06-29T15:02:17.664" v="11522" actId="790"/>
          <ac:spMkLst>
            <pc:docMk/>
            <pc:sldMk cId="3160367292" sldId="2076136931"/>
            <ac:spMk id="123" creationId="{45D964B8-962F-4B45-A2E4-CDA11E5BFB1D}"/>
          </ac:spMkLst>
        </pc:spChg>
        <pc:spChg chg="mod">
          <ac:chgData name="Christophe Lavalle" userId="ce16f37ba2199528" providerId="LiveId" clId="{EEF0CA85-60A2-184F-BFCA-7AAB364D5EC6}" dt="2020-06-29T15:02:17.664" v="11522" actId="790"/>
          <ac:spMkLst>
            <pc:docMk/>
            <pc:sldMk cId="3160367292" sldId="2076136931"/>
            <ac:spMk id="124" creationId="{D4E16D2E-09EB-43B7-8D5E-A4AEB3F82095}"/>
          </ac:spMkLst>
        </pc:spChg>
        <pc:spChg chg="mod">
          <ac:chgData name="Christophe Lavalle" userId="ce16f37ba2199528" providerId="LiveId" clId="{EEF0CA85-60A2-184F-BFCA-7AAB364D5EC6}" dt="2020-06-29T15:02:17.664" v="11522" actId="790"/>
          <ac:spMkLst>
            <pc:docMk/>
            <pc:sldMk cId="3160367292" sldId="2076136931"/>
            <ac:spMk id="126" creationId="{C515AA95-80D9-485C-ADF8-22C162458880}"/>
          </ac:spMkLst>
        </pc:spChg>
        <pc:spChg chg="mod">
          <ac:chgData name="Christophe Lavalle" userId="ce16f37ba2199528" providerId="LiveId" clId="{EEF0CA85-60A2-184F-BFCA-7AAB364D5EC6}" dt="2020-06-29T15:02:17.664" v="11522" actId="790"/>
          <ac:spMkLst>
            <pc:docMk/>
            <pc:sldMk cId="3160367292" sldId="2076136931"/>
            <ac:spMk id="127" creationId="{9E7DED76-F42F-4D72-94BC-E54CBE09156F}"/>
          </ac:spMkLst>
        </pc:spChg>
        <pc:spChg chg="mod">
          <ac:chgData name="Christophe Lavalle" userId="ce16f37ba2199528" providerId="LiveId" clId="{EEF0CA85-60A2-184F-BFCA-7AAB364D5EC6}" dt="2020-06-29T15:02:17.664" v="11522" actId="790"/>
          <ac:spMkLst>
            <pc:docMk/>
            <pc:sldMk cId="3160367292" sldId="2076136931"/>
            <ac:spMk id="128" creationId="{3FCD64E7-0ED3-41A1-A2DA-8D1C2A24CC39}"/>
          </ac:spMkLst>
        </pc:spChg>
        <pc:grpChg chg="mod">
          <ac:chgData name="Christophe Lavalle" userId="ce16f37ba2199528" providerId="LiveId" clId="{EEF0CA85-60A2-184F-BFCA-7AAB364D5EC6}" dt="2020-06-29T15:02:17.664" v="11522" actId="790"/>
          <ac:grpSpMkLst>
            <pc:docMk/>
            <pc:sldMk cId="3160367292" sldId="2076136931"/>
            <ac:grpSpMk id="86" creationId="{CAACA23A-87C5-473E-BF34-8849A12FC9E7}"/>
          </ac:grpSpMkLst>
        </pc:grpChg>
        <pc:grpChg chg="mod">
          <ac:chgData name="Christophe Lavalle" userId="ce16f37ba2199528" providerId="LiveId" clId="{EEF0CA85-60A2-184F-BFCA-7AAB364D5EC6}" dt="2020-06-29T15:02:17.664" v="11522" actId="790"/>
          <ac:grpSpMkLst>
            <pc:docMk/>
            <pc:sldMk cId="3160367292" sldId="2076136931"/>
            <ac:grpSpMk id="129" creationId="{412075A9-5442-4B3C-9668-CE952DDA5417}"/>
          </ac:grpSpMkLst>
        </pc:grpChg>
        <pc:grpChg chg="mod">
          <ac:chgData name="Christophe Lavalle" userId="ce16f37ba2199528" providerId="LiveId" clId="{EEF0CA85-60A2-184F-BFCA-7AAB364D5EC6}" dt="2020-06-29T15:02:17.664" v="11522" actId="790"/>
          <ac:grpSpMkLst>
            <pc:docMk/>
            <pc:sldMk cId="3160367292" sldId="2076136931"/>
            <ac:grpSpMk id="134" creationId="{7CFC9B97-3D27-4F40-9D6E-8FE8D42B1DD8}"/>
          </ac:grpSpMkLst>
        </pc:grpChg>
        <pc:grpChg chg="mod">
          <ac:chgData name="Christophe Lavalle" userId="ce16f37ba2199528" providerId="LiveId" clId="{EEF0CA85-60A2-184F-BFCA-7AAB364D5EC6}" dt="2020-06-29T15:02:17.664" v="11522" actId="790"/>
          <ac:grpSpMkLst>
            <pc:docMk/>
            <pc:sldMk cId="3160367292" sldId="2076136931"/>
            <ac:grpSpMk id="138" creationId="{66E93387-9DB2-4F1A-8419-9D77371D97A1}"/>
          </ac:grpSpMkLst>
        </pc:grpChg>
        <pc:cxnChg chg="mod">
          <ac:chgData name="Christophe Lavalle" userId="ce16f37ba2199528" providerId="LiveId" clId="{EEF0CA85-60A2-184F-BFCA-7AAB364D5EC6}" dt="2020-06-29T15:02:17.664" v="11522" actId="790"/>
          <ac:cxnSpMkLst>
            <pc:docMk/>
            <pc:sldMk cId="3160367292" sldId="2076136931"/>
            <ac:cxnSpMk id="116" creationId="{3AB7AE99-4556-4D6D-BF3F-0AFF5245F178}"/>
          </ac:cxnSpMkLst>
        </pc:cxnChg>
        <pc:cxnChg chg="mod">
          <ac:chgData name="Christophe Lavalle" userId="ce16f37ba2199528" providerId="LiveId" clId="{EEF0CA85-60A2-184F-BFCA-7AAB364D5EC6}" dt="2020-06-29T15:02:17.664" v="11522" actId="790"/>
          <ac:cxnSpMkLst>
            <pc:docMk/>
            <pc:sldMk cId="3160367292" sldId="2076136931"/>
            <ac:cxnSpMk id="125" creationId="{424CEB2D-DC3C-44F1-9A63-F52047B54EDE}"/>
          </ac:cxnSpMkLst>
        </pc:cxnChg>
      </pc:sldChg>
      <pc:sldChg chg="modSp add mod modAnim modShow modNotesTx">
        <pc:chgData name="Christophe Lavalle" userId="ce16f37ba2199528" providerId="LiveId" clId="{EEF0CA85-60A2-184F-BFCA-7AAB364D5EC6}" dt="2020-06-29T21:04:30.547" v="14814" actId="729"/>
        <pc:sldMkLst>
          <pc:docMk/>
          <pc:sldMk cId="3355736659" sldId="2076136932"/>
        </pc:sldMkLst>
        <pc:spChg chg="mod">
          <ac:chgData name="Christophe Lavalle" userId="ce16f37ba2199528" providerId="LiveId" clId="{EEF0CA85-60A2-184F-BFCA-7AAB364D5EC6}" dt="2020-06-29T18:54:16.543" v="12997" actId="20577"/>
          <ac:spMkLst>
            <pc:docMk/>
            <pc:sldMk cId="3355736659" sldId="2076136932"/>
            <ac:spMk id="2" creationId="{B089B780-4C6A-8A4E-AE28-CABA77E81AF7}"/>
          </ac:spMkLst>
        </pc:spChg>
        <pc:spChg chg="mod">
          <ac:chgData name="Christophe Lavalle" userId="ce16f37ba2199528" providerId="LiveId" clId="{EEF0CA85-60A2-184F-BFCA-7AAB364D5EC6}" dt="2020-06-29T20:57:35.263" v="14809" actId="20577"/>
          <ac:spMkLst>
            <pc:docMk/>
            <pc:sldMk cId="3355736659" sldId="2076136932"/>
            <ac:spMk id="3" creationId="{656D6F5B-9C28-9442-99BB-F76C0C7C6657}"/>
          </ac:spMkLst>
        </pc:spChg>
      </pc:sldChg>
      <pc:sldChg chg="addSp delSp modSp add delAnim">
        <pc:chgData name="Christophe Lavalle" userId="ce16f37ba2199528" providerId="LiveId" clId="{EEF0CA85-60A2-184F-BFCA-7AAB364D5EC6}" dt="2020-06-29T19:10:50.047" v="13588" actId="478"/>
        <pc:sldMkLst>
          <pc:docMk/>
          <pc:sldMk cId="3620230000" sldId="2076136933"/>
        </pc:sldMkLst>
        <pc:spChg chg="mod">
          <ac:chgData name="Christophe Lavalle" userId="ce16f37ba2199528" providerId="LiveId" clId="{EEF0CA85-60A2-184F-BFCA-7AAB364D5EC6}" dt="2020-06-29T19:09:39.499" v="13582" actId="20577"/>
          <ac:spMkLst>
            <pc:docMk/>
            <pc:sldMk cId="3620230000" sldId="2076136933"/>
            <ac:spMk id="3" creationId="{2F594F3C-3E04-5C40-B8D5-3AB5E8029A13}"/>
          </ac:spMkLst>
        </pc:spChg>
        <pc:spChg chg="del">
          <ac:chgData name="Christophe Lavalle" userId="ce16f37ba2199528" providerId="LiveId" clId="{EEF0CA85-60A2-184F-BFCA-7AAB364D5EC6}" dt="2020-06-29T19:10:50.047" v="13588" actId="478"/>
          <ac:spMkLst>
            <pc:docMk/>
            <pc:sldMk cId="3620230000" sldId="2076136933"/>
            <ac:spMk id="4" creationId="{A7ABF548-5AAA-7E45-8331-CEEF6AF6D80F}"/>
          </ac:spMkLst>
        </pc:spChg>
        <pc:graphicFrameChg chg="add del mod modGraphic">
          <ac:chgData name="Christophe Lavalle" userId="ce16f37ba2199528" providerId="LiveId" clId="{EEF0CA85-60A2-184F-BFCA-7AAB364D5EC6}" dt="2020-06-29T19:06:50.244" v="13518"/>
          <ac:graphicFrameMkLst>
            <pc:docMk/>
            <pc:sldMk cId="3620230000" sldId="2076136933"/>
            <ac:graphicFrameMk id="5" creationId="{DBE25DE1-A400-254C-9305-79EBAEEC712B}"/>
          </ac:graphicFrameMkLst>
        </pc:graphicFrameChg>
        <pc:graphicFrameChg chg="add del mod">
          <ac:chgData name="Christophe Lavalle" userId="ce16f37ba2199528" providerId="LiveId" clId="{EEF0CA85-60A2-184F-BFCA-7AAB364D5EC6}" dt="2020-06-29T19:06:55.641" v="13522"/>
          <ac:graphicFrameMkLst>
            <pc:docMk/>
            <pc:sldMk cId="3620230000" sldId="2076136933"/>
            <ac:graphicFrameMk id="6" creationId="{1B563222-DDD6-B74D-BAAA-79D4D16EE1CF}"/>
          </ac:graphicFrameMkLst>
        </pc:graphicFrameChg>
        <pc:graphicFrameChg chg="add del mod">
          <ac:chgData name="Christophe Lavalle" userId="ce16f37ba2199528" providerId="LiveId" clId="{EEF0CA85-60A2-184F-BFCA-7AAB364D5EC6}" dt="2020-06-29T19:07:40.078" v="13527"/>
          <ac:graphicFrameMkLst>
            <pc:docMk/>
            <pc:sldMk cId="3620230000" sldId="2076136933"/>
            <ac:graphicFrameMk id="7" creationId="{972B5BDF-1D6E-EB49-83D8-96977CDBEB81}"/>
          </ac:graphicFrameMkLst>
        </pc:graphicFrameChg>
        <pc:graphicFrameChg chg="add del mod">
          <ac:chgData name="Christophe Lavalle" userId="ce16f37ba2199528" providerId="LiveId" clId="{EEF0CA85-60A2-184F-BFCA-7AAB364D5EC6}" dt="2020-06-29T19:07:58.401" v="13529"/>
          <ac:graphicFrameMkLst>
            <pc:docMk/>
            <pc:sldMk cId="3620230000" sldId="2076136933"/>
            <ac:graphicFrameMk id="8" creationId="{5A9600EA-822D-EA4C-8486-28DC9138F124}"/>
          </ac:graphicFrameMkLst>
        </pc:graphicFrameChg>
        <pc:graphicFrameChg chg="add del mod modGraphic">
          <ac:chgData name="Christophe Lavalle" userId="ce16f37ba2199528" providerId="LiveId" clId="{EEF0CA85-60A2-184F-BFCA-7AAB364D5EC6}" dt="2020-06-29T19:08:18.806" v="13543" actId="478"/>
          <ac:graphicFrameMkLst>
            <pc:docMk/>
            <pc:sldMk cId="3620230000" sldId="2076136933"/>
            <ac:graphicFrameMk id="9" creationId="{465CCADA-BCAC-D943-B077-5B15C4D839CA}"/>
          </ac:graphicFrameMkLst>
        </pc:graphicFrameChg>
        <pc:picChg chg="add mod">
          <ac:chgData name="Christophe Lavalle" userId="ce16f37ba2199528" providerId="LiveId" clId="{EEF0CA85-60A2-184F-BFCA-7AAB364D5EC6}" dt="2020-06-29T19:10:13.715" v="13585" actId="1076"/>
          <ac:picMkLst>
            <pc:docMk/>
            <pc:sldMk cId="3620230000" sldId="2076136933"/>
            <ac:picMk id="10" creationId="{9837C1F3-FA5B-0C4A-AE70-0D327EFCE9A1}"/>
          </ac:picMkLst>
        </pc:picChg>
      </pc:sldChg>
      <pc:sldChg chg="delSp modSp add delAnim modAnim">
        <pc:chgData name="Christophe Lavalle" userId="ce16f37ba2199528" providerId="LiveId" clId="{EEF0CA85-60A2-184F-BFCA-7AAB364D5EC6}" dt="2020-06-29T19:27:29.908" v="14133" actId="6549"/>
        <pc:sldMkLst>
          <pc:docMk/>
          <pc:sldMk cId="2688625757" sldId="2076136934"/>
        </pc:sldMkLst>
        <pc:spChg chg="mod">
          <ac:chgData name="Christophe Lavalle" userId="ce16f37ba2199528" providerId="LiveId" clId="{EEF0CA85-60A2-184F-BFCA-7AAB364D5EC6}" dt="2020-06-29T19:17:47.569" v="13962" actId="20577"/>
          <ac:spMkLst>
            <pc:docMk/>
            <pc:sldMk cId="2688625757" sldId="2076136934"/>
            <ac:spMk id="2" creationId="{AC209FE8-B306-E540-8028-D9E9EB6BB77B}"/>
          </ac:spMkLst>
        </pc:spChg>
        <pc:spChg chg="mod">
          <ac:chgData name="Christophe Lavalle" userId="ce16f37ba2199528" providerId="LiveId" clId="{EEF0CA85-60A2-184F-BFCA-7AAB364D5EC6}" dt="2020-06-29T19:27:29.908" v="14133" actId="6549"/>
          <ac:spMkLst>
            <pc:docMk/>
            <pc:sldMk cId="2688625757" sldId="2076136934"/>
            <ac:spMk id="3" creationId="{2F594F3C-3E04-5C40-B8D5-3AB5E8029A13}"/>
          </ac:spMkLst>
        </pc:spChg>
        <pc:spChg chg="del">
          <ac:chgData name="Christophe Lavalle" userId="ce16f37ba2199528" providerId="LiveId" clId="{EEF0CA85-60A2-184F-BFCA-7AAB364D5EC6}" dt="2020-06-29T19:10:53.173" v="13589" actId="478"/>
          <ac:spMkLst>
            <pc:docMk/>
            <pc:sldMk cId="2688625757" sldId="2076136934"/>
            <ac:spMk id="4" creationId="{A7ABF548-5AAA-7E45-8331-CEEF6AF6D80F}"/>
          </ac:spMkLst>
        </pc:spChg>
      </pc:sldChg>
      <pc:sldChg chg="modSp add ord">
        <pc:chgData name="Christophe Lavalle" userId="ce16f37ba2199528" providerId="LiveId" clId="{EEF0CA85-60A2-184F-BFCA-7AAB364D5EC6}" dt="2020-06-29T19:18:53.074" v="14066" actId="20577"/>
        <pc:sldMkLst>
          <pc:docMk/>
          <pc:sldMk cId="4180263907" sldId="2076136935"/>
        </pc:sldMkLst>
        <pc:spChg chg="mod">
          <ac:chgData name="Christophe Lavalle" userId="ce16f37ba2199528" providerId="LiveId" clId="{EEF0CA85-60A2-184F-BFCA-7AAB364D5EC6}" dt="2020-06-29T19:18:53.074" v="14066" actId="20577"/>
          <ac:spMkLst>
            <pc:docMk/>
            <pc:sldMk cId="4180263907" sldId="2076136935"/>
            <ac:spMk id="3" creationId="{BB5DB1C5-1C70-284B-9221-CDC6077C151E}"/>
          </ac:spMkLst>
        </pc:spChg>
      </pc:sldChg>
      <pc:sldChg chg="modSp add modAnim modNotesTx">
        <pc:chgData name="Christophe Lavalle" userId="ce16f37ba2199528" providerId="LiveId" clId="{EEF0CA85-60A2-184F-BFCA-7AAB364D5EC6}" dt="2020-06-29T19:56:18.229" v="14622" actId="20577"/>
        <pc:sldMkLst>
          <pc:docMk/>
          <pc:sldMk cId="1947771418" sldId="2076136936"/>
        </pc:sldMkLst>
        <pc:spChg chg="mod">
          <ac:chgData name="Christophe Lavalle" userId="ce16f37ba2199528" providerId="LiveId" clId="{EEF0CA85-60A2-184F-BFCA-7AAB364D5EC6}" dt="2020-06-29T19:30:14.796" v="14151" actId="21"/>
          <ac:spMkLst>
            <pc:docMk/>
            <pc:sldMk cId="1947771418" sldId="2076136936"/>
            <ac:spMk id="3" creationId="{656D6F5B-9C28-9442-99BB-F76C0C7C6657}"/>
          </ac:spMkLst>
        </pc:spChg>
      </pc:sldChg>
      <pc:sldChg chg="addSp delSp modSp add delAnim modAnim modNotesTx">
        <pc:chgData name="Christophe Lavalle" userId="ce16f37ba2199528" providerId="LiveId" clId="{EEF0CA85-60A2-184F-BFCA-7AAB364D5EC6}" dt="2020-06-30T13:25:12.760" v="15194"/>
        <pc:sldMkLst>
          <pc:docMk/>
          <pc:sldMk cId="4183032069" sldId="2076136937"/>
        </pc:sldMkLst>
        <pc:spChg chg="mod">
          <ac:chgData name="Christophe Lavalle" userId="ce16f37ba2199528" providerId="LiveId" clId="{EEF0CA85-60A2-184F-BFCA-7AAB364D5EC6}" dt="2020-06-30T13:25:04.560" v="15193" actId="6549"/>
          <ac:spMkLst>
            <pc:docMk/>
            <pc:sldMk cId="4183032069" sldId="2076136937"/>
            <ac:spMk id="3" creationId="{656D6F5B-9C28-9442-99BB-F76C0C7C6657}"/>
          </ac:spMkLst>
        </pc:spChg>
        <pc:spChg chg="add del mod">
          <ac:chgData name="Christophe Lavalle" userId="ce16f37ba2199528" providerId="LiveId" clId="{EEF0CA85-60A2-184F-BFCA-7AAB364D5EC6}" dt="2020-06-29T19:41:44.108" v="14518" actId="478"/>
          <ac:spMkLst>
            <pc:docMk/>
            <pc:sldMk cId="4183032069" sldId="2076136937"/>
            <ac:spMk id="6" creationId="{904EC47B-7457-7641-98CE-E641342387BF}"/>
          </ac:spMkLst>
        </pc:spChg>
        <pc:spChg chg="add del mod">
          <ac:chgData name="Christophe Lavalle" userId="ce16f37ba2199528" providerId="LiveId" clId="{EEF0CA85-60A2-184F-BFCA-7AAB364D5EC6}" dt="2020-06-30T13:20:39.922" v="15157" actId="478"/>
          <ac:spMkLst>
            <pc:docMk/>
            <pc:sldMk cId="4183032069" sldId="2076136937"/>
            <ac:spMk id="7" creationId="{0190A461-787F-A349-9561-3839C9D16A49}"/>
          </ac:spMkLst>
        </pc:spChg>
        <pc:spChg chg="add mod">
          <ac:chgData name="Christophe Lavalle" userId="ce16f37ba2199528" providerId="LiveId" clId="{EEF0CA85-60A2-184F-BFCA-7AAB364D5EC6}" dt="2020-06-29T19:44:06.258" v="14554" actId="207"/>
          <ac:spMkLst>
            <pc:docMk/>
            <pc:sldMk cId="4183032069" sldId="2076136937"/>
            <ac:spMk id="10" creationId="{E77D8A23-046E-7A4A-A04F-D23E283F9FA5}"/>
          </ac:spMkLst>
        </pc:spChg>
        <pc:spChg chg="add mod">
          <ac:chgData name="Christophe Lavalle" userId="ce16f37ba2199528" providerId="LiveId" clId="{EEF0CA85-60A2-184F-BFCA-7AAB364D5EC6}" dt="2020-06-29T19:43:55.376" v="14552" actId="207"/>
          <ac:spMkLst>
            <pc:docMk/>
            <pc:sldMk cId="4183032069" sldId="2076136937"/>
            <ac:spMk id="11" creationId="{05A2A740-C393-C745-876F-3B9206DE617E}"/>
          </ac:spMkLst>
        </pc:spChg>
        <pc:picChg chg="add mod">
          <ac:chgData name="Christophe Lavalle" userId="ce16f37ba2199528" providerId="LiveId" clId="{EEF0CA85-60A2-184F-BFCA-7AAB364D5EC6}" dt="2020-06-30T13:21:09.727" v="15167" actId="1035"/>
          <ac:picMkLst>
            <pc:docMk/>
            <pc:sldMk cId="4183032069" sldId="2076136937"/>
            <ac:picMk id="5" creationId="{D8728673-0930-514F-B943-4A48DEA5E364}"/>
          </ac:picMkLst>
        </pc:picChg>
        <pc:cxnChg chg="add del">
          <ac:chgData name="Christophe Lavalle" userId="ce16f37ba2199528" providerId="LiveId" clId="{EEF0CA85-60A2-184F-BFCA-7AAB364D5EC6}" dt="2020-06-29T19:42:55.674" v="14535" actId="11529"/>
          <ac:cxnSpMkLst>
            <pc:docMk/>
            <pc:sldMk cId="4183032069" sldId="2076136937"/>
            <ac:cxnSpMk id="9" creationId="{3E595C4A-B6D5-E644-98B6-C6089EB8E650}"/>
          </ac:cxnSpMkLst>
        </pc:cxnChg>
      </pc:sldChg>
      <pc:sldChg chg="addSp delSp modSp add mod modClrScheme chgLayout">
        <pc:chgData name="Christophe Lavalle" userId="ce16f37ba2199528" providerId="LiveId" clId="{EEF0CA85-60A2-184F-BFCA-7AAB364D5EC6}" dt="2020-06-29T20:59:19.850" v="14813" actId="26606"/>
        <pc:sldMkLst>
          <pc:docMk/>
          <pc:sldMk cId="3785266158" sldId="2076136938"/>
        </pc:sldMkLst>
        <pc:spChg chg="add del mod ord">
          <ac:chgData name="Christophe Lavalle" userId="ce16f37ba2199528" providerId="LiveId" clId="{EEF0CA85-60A2-184F-BFCA-7AAB364D5EC6}" dt="2020-06-29T20:34:30.741" v="14743" actId="478"/>
          <ac:spMkLst>
            <pc:docMk/>
            <pc:sldMk cId="3785266158" sldId="2076136938"/>
            <ac:spMk id="2" creationId="{6B1AF55E-B192-AB41-93F9-56BB1ACD3018}"/>
          </ac:spMkLst>
        </pc:spChg>
        <pc:spChg chg="del">
          <ac:chgData name="Christophe Lavalle" userId="ce16f37ba2199528" providerId="LiveId" clId="{EEF0CA85-60A2-184F-BFCA-7AAB364D5EC6}" dt="2020-06-29T20:32:29.084" v="14721"/>
          <ac:spMkLst>
            <pc:docMk/>
            <pc:sldMk cId="3785266158" sldId="2076136938"/>
            <ac:spMk id="3" creationId="{DD838739-564F-984E-9691-FE764DD3EBF0}"/>
          </ac:spMkLst>
        </pc:spChg>
        <pc:spChg chg="add del mod">
          <ac:chgData name="Christophe Lavalle" userId="ce16f37ba2199528" providerId="LiveId" clId="{EEF0CA85-60A2-184F-BFCA-7AAB364D5EC6}" dt="2020-06-29T20:34:21.528" v="14742" actId="478"/>
          <ac:spMkLst>
            <pc:docMk/>
            <pc:sldMk cId="3785266158" sldId="2076136938"/>
            <ac:spMk id="6" creationId="{575774FD-C000-4745-979F-8D0D706EE038}"/>
          </ac:spMkLst>
        </pc:spChg>
        <pc:spChg chg="add del mod">
          <ac:chgData name="Christophe Lavalle" userId="ce16f37ba2199528" providerId="LiveId" clId="{EEF0CA85-60A2-184F-BFCA-7AAB364D5EC6}" dt="2020-06-29T20:34:35.624" v="14744" actId="26606"/>
          <ac:spMkLst>
            <pc:docMk/>
            <pc:sldMk cId="3785266158" sldId="2076136938"/>
            <ac:spMk id="8" creationId="{DE526260-83B9-3644-BED6-8C37CC31C6D3}"/>
          </ac:spMkLst>
        </pc:spChg>
        <pc:spChg chg="add del mod">
          <ac:chgData name="Christophe Lavalle" userId="ce16f37ba2199528" providerId="LiveId" clId="{EEF0CA85-60A2-184F-BFCA-7AAB364D5EC6}" dt="2020-06-29T20:51:21.502" v="14791" actId="26606"/>
          <ac:spMkLst>
            <pc:docMk/>
            <pc:sldMk cId="3785266158" sldId="2076136938"/>
            <ac:spMk id="10" creationId="{FF9460BA-5F6E-1A41-8713-02B9FCE3693F}"/>
          </ac:spMkLst>
        </pc:spChg>
        <pc:picChg chg="add del mod modCrop">
          <ac:chgData name="Christophe Lavalle" userId="ce16f37ba2199528" providerId="LiveId" clId="{EEF0CA85-60A2-184F-BFCA-7AAB364D5EC6}" dt="2020-06-29T20:51:18.365" v="14789" actId="478"/>
          <ac:picMkLst>
            <pc:docMk/>
            <pc:sldMk cId="3785266158" sldId="2076136938"/>
            <ac:picMk id="4" creationId="{64C7BAAE-6000-0341-8793-B0AA3F26BCD3}"/>
          </ac:picMkLst>
        </pc:picChg>
        <pc:picChg chg="add del mod">
          <ac:chgData name="Christophe Lavalle" userId="ce16f37ba2199528" providerId="LiveId" clId="{EEF0CA85-60A2-184F-BFCA-7AAB364D5EC6}" dt="2020-06-29T20:59:15.663" v="14811" actId="478"/>
          <ac:picMkLst>
            <pc:docMk/>
            <pc:sldMk cId="3785266158" sldId="2076136938"/>
            <ac:picMk id="11" creationId="{29D2D256-788E-5944-872B-608EF074D460}"/>
          </ac:picMkLst>
        </pc:picChg>
        <pc:picChg chg="add mod">
          <ac:chgData name="Christophe Lavalle" userId="ce16f37ba2199528" providerId="LiveId" clId="{EEF0CA85-60A2-184F-BFCA-7AAB364D5EC6}" dt="2020-06-29T20:59:19.850" v="14813" actId="26606"/>
          <ac:picMkLst>
            <pc:docMk/>
            <pc:sldMk cId="3785266158" sldId="2076136938"/>
            <ac:picMk id="12" creationId="{37CEA7A6-205D-FD4D-B93D-446688A968E6}"/>
          </ac:picMkLst>
        </pc:picChg>
      </pc:sldChg>
      <pc:sldChg chg="addSp delSp modSp add">
        <pc:chgData name="Christophe Lavalle" userId="ce16f37ba2199528" providerId="LiveId" clId="{EEF0CA85-60A2-184F-BFCA-7AAB364D5EC6}" dt="2020-06-29T20:37:32.315" v="14753" actId="26606"/>
        <pc:sldMkLst>
          <pc:docMk/>
          <pc:sldMk cId="1688786400" sldId="2076136939"/>
        </pc:sldMkLst>
        <pc:spChg chg="add del mod">
          <ac:chgData name="Christophe Lavalle" userId="ce16f37ba2199528" providerId="LiveId" clId="{EEF0CA85-60A2-184F-BFCA-7AAB364D5EC6}" dt="2020-06-29T20:37:32.315" v="14753" actId="26606"/>
          <ac:spMkLst>
            <pc:docMk/>
            <pc:sldMk cId="1688786400" sldId="2076136939"/>
            <ac:spMk id="3" creationId="{4747431D-E0FC-B24E-B00E-0FE2C1E2B145}"/>
          </ac:spMkLst>
        </pc:spChg>
        <pc:picChg chg="del">
          <ac:chgData name="Christophe Lavalle" userId="ce16f37ba2199528" providerId="LiveId" clId="{EEF0CA85-60A2-184F-BFCA-7AAB364D5EC6}" dt="2020-06-29T20:37:28.332" v="14751" actId="478"/>
          <ac:picMkLst>
            <pc:docMk/>
            <pc:sldMk cId="1688786400" sldId="2076136939"/>
            <ac:picMk id="4" creationId="{64C7BAAE-6000-0341-8793-B0AA3F26BCD3}"/>
          </ac:picMkLst>
        </pc:picChg>
        <pc:picChg chg="add mod">
          <ac:chgData name="Christophe Lavalle" userId="ce16f37ba2199528" providerId="LiveId" clId="{EEF0CA85-60A2-184F-BFCA-7AAB364D5EC6}" dt="2020-06-29T20:37:32.315" v="14753" actId="26606"/>
          <ac:picMkLst>
            <pc:docMk/>
            <pc:sldMk cId="1688786400" sldId="2076136939"/>
            <ac:picMk id="5" creationId="{A74F089C-DF03-2D40-A818-AABA9D5AEA05}"/>
          </ac:picMkLst>
        </pc:picChg>
      </pc:sldChg>
      <pc:sldChg chg="addSp delSp modSp add">
        <pc:chgData name="Christophe Lavalle" userId="ce16f37ba2199528" providerId="LiveId" clId="{EEF0CA85-60A2-184F-BFCA-7AAB364D5EC6}" dt="2020-06-29T20:48:46.812" v="14777" actId="26606"/>
        <pc:sldMkLst>
          <pc:docMk/>
          <pc:sldMk cId="2048853441" sldId="2076136940"/>
        </pc:sldMkLst>
        <pc:spChg chg="add del mod">
          <ac:chgData name="Christophe Lavalle" userId="ce16f37ba2199528" providerId="LiveId" clId="{EEF0CA85-60A2-184F-BFCA-7AAB364D5EC6}" dt="2020-06-29T20:48:46.812" v="14777" actId="26606"/>
          <ac:spMkLst>
            <pc:docMk/>
            <pc:sldMk cId="2048853441" sldId="2076136940"/>
            <ac:spMk id="3" creationId="{7D6BC771-E995-624B-AF98-2F2B57556C30}"/>
          </ac:spMkLst>
        </pc:spChg>
        <pc:picChg chg="del">
          <ac:chgData name="Christophe Lavalle" userId="ce16f37ba2199528" providerId="LiveId" clId="{EEF0CA85-60A2-184F-BFCA-7AAB364D5EC6}" dt="2020-06-29T20:48:39.660" v="14775" actId="478"/>
          <ac:picMkLst>
            <pc:docMk/>
            <pc:sldMk cId="2048853441" sldId="2076136940"/>
            <ac:picMk id="4" creationId="{64C7BAAE-6000-0341-8793-B0AA3F26BCD3}"/>
          </ac:picMkLst>
        </pc:picChg>
        <pc:picChg chg="add mod">
          <ac:chgData name="Christophe Lavalle" userId="ce16f37ba2199528" providerId="LiveId" clId="{EEF0CA85-60A2-184F-BFCA-7AAB364D5EC6}" dt="2020-06-29T20:48:46.812" v="14777" actId="26606"/>
          <ac:picMkLst>
            <pc:docMk/>
            <pc:sldMk cId="2048853441" sldId="2076136940"/>
            <ac:picMk id="5" creationId="{695A1E17-D4F0-B74F-98DA-ECA66194FAE3}"/>
          </ac:picMkLst>
        </pc:picChg>
      </pc:sldChg>
      <pc:sldChg chg="addSp delSp modSp add">
        <pc:chgData name="Christophe Lavalle" userId="ce16f37ba2199528" providerId="LiveId" clId="{EEF0CA85-60A2-184F-BFCA-7AAB364D5EC6}" dt="2020-06-29T20:42:10.468" v="14757" actId="26606"/>
        <pc:sldMkLst>
          <pc:docMk/>
          <pc:sldMk cId="1948773443" sldId="2076136941"/>
        </pc:sldMkLst>
        <pc:picChg chg="add mod">
          <ac:chgData name="Christophe Lavalle" userId="ce16f37ba2199528" providerId="LiveId" clId="{EEF0CA85-60A2-184F-BFCA-7AAB364D5EC6}" dt="2020-06-29T20:42:10.468" v="14757" actId="26606"/>
          <ac:picMkLst>
            <pc:docMk/>
            <pc:sldMk cId="1948773443" sldId="2076136941"/>
            <ac:picMk id="2" creationId="{BAB3195C-D1C2-954A-A038-479155D7A68B}"/>
          </ac:picMkLst>
        </pc:picChg>
        <pc:picChg chg="del">
          <ac:chgData name="Christophe Lavalle" userId="ce16f37ba2199528" providerId="LiveId" clId="{EEF0CA85-60A2-184F-BFCA-7AAB364D5EC6}" dt="2020-06-29T20:42:06.200" v="14755" actId="478"/>
          <ac:picMkLst>
            <pc:docMk/>
            <pc:sldMk cId="1948773443" sldId="2076136941"/>
            <ac:picMk id="5" creationId="{A74F089C-DF03-2D40-A818-AABA9D5AEA05}"/>
          </ac:picMkLst>
        </pc:picChg>
      </pc:sldChg>
      <pc:sldChg chg="addSp delSp modSp add">
        <pc:chgData name="Christophe Lavalle" userId="ce16f37ba2199528" providerId="LiveId" clId="{EEF0CA85-60A2-184F-BFCA-7AAB364D5EC6}" dt="2020-06-29T20:46:16.461" v="14763" actId="14100"/>
        <pc:sldMkLst>
          <pc:docMk/>
          <pc:sldMk cId="781328680" sldId="2076136942"/>
        </pc:sldMkLst>
        <pc:spChg chg="add del mod">
          <ac:chgData name="Christophe Lavalle" userId="ce16f37ba2199528" providerId="LiveId" clId="{EEF0CA85-60A2-184F-BFCA-7AAB364D5EC6}" dt="2020-06-29T20:46:08.605" v="14761" actId="26606"/>
          <ac:spMkLst>
            <pc:docMk/>
            <pc:sldMk cId="781328680" sldId="2076136942"/>
            <ac:spMk id="3" creationId="{22FB57C8-BEE5-0649-BF31-BD5D3E06EDC0}"/>
          </ac:spMkLst>
        </pc:spChg>
        <pc:picChg chg="del">
          <ac:chgData name="Christophe Lavalle" userId="ce16f37ba2199528" providerId="LiveId" clId="{EEF0CA85-60A2-184F-BFCA-7AAB364D5EC6}" dt="2020-06-29T20:46:00.966" v="14759" actId="478"/>
          <ac:picMkLst>
            <pc:docMk/>
            <pc:sldMk cId="781328680" sldId="2076136942"/>
            <ac:picMk id="4" creationId="{64C7BAAE-6000-0341-8793-B0AA3F26BCD3}"/>
          </ac:picMkLst>
        </pc:picChg>
        <pc:picChg chg="add mod">
          <ac:chgData name="Christophe Lavalle" userId="ce16f37ba2199528" providerId="LiveId" clId="{EEF0CA85-60A2-184F-BFCA-7AAB364D5EC6}" dt="2020-06-29T20:46:16.461" v="14763" actId="14100"/>
          <ac:picMkLst>
            <pc:docMk/>
            <pc:sldMk cId="781328680" sldId="2076136942"/>
            <ac:picMk id="5" creationId="{EB070657-B43D-2A49-884B-3A109E9517A3}"/>
          </ac:picMkLst>
        </pc:picChg>
      </pc:sldChg>
      <pc:sldChg chg="addSp delSp modSp add">
        <pc:chgData name="Christophe Lavalle" userId="ce16f37ba2199528" providerId="LiveId" clId="{EEF0CA85-60A2-184F-BFCA-7AAB364D5EC6}" dt="2020-06-29T20:48:56.713" v="14782" actId="26606"/>
        <pc:sldMkLst>
          <pc:docMk/>
          <pc:sldMk cId="2340207387" sldId="2076136943"/>
        </pc:sldMkLst>
        <pc:picChg chg="add mod">
          <ac:chgData name="Christophe Lavalle" userId="ce16f37ba2199528" providerId="LiveId" clId="{EEF0CA85-60A2-184F-BFCA-7AAB364D5EC6}" dt="2020-06-29T20:48:56.713" v="14782" actId="26606"/>
          <ac:picMkLst>
            <pc:docMk/>
            <pc:sldMk cId="2340207387" sldId="2076136943"/>
            <ac:picMk id="2" creationId="{F65F5D45-359C-334F-96C2-1FFCF33F332A}"/>
          </ac:picMkLst>
        </pc:picChg>
        <pc:picChg chg="del">
          <ac:chgData name="Christophe Lavalle" userId="ce16f37ba2199528" providerId="LiveId" clId="{EEF0CA85-60A2-184F-BFCA-7AAB364D5EC6}" dt="2020-06-29T20:47:14.569" v="14765" actId="478"/>
          <ac:picMkLst>
            <pc:docMk/>
            <pc:sldMk cId="2340207387" sldId="2076136943"/>
            <ac:picMk id="5" creationId="{EB070657-B43D-2A49-884B-3A109E9517A3}"/>
          </ac:picMkLst>
        </pc:picChg>
      </pc:sldChg>
      <pc:sldChg chg="addSp delSp modSp add">
        <pc:chgData name="Christophe Lavalle" userId="ce16f37ba2199528" providerId="LiveId" clId="{EEF0CA85-60A2-184F-BFCA-7AAB364D5EC6}" dt="2020-06-29T20:49:50.755" v="14787" actId="208"/>
        <pc:sldMkLst>
          <pc:docMk/>
          <pc:sldMk cId="3122799894" sldId="2076136944"/>
        </pc:sldMkLst>
        <pc:picChg chg="add mod">
          <ac:chgData name="Christophe Lavalle" userId="ce16f37ba2199528" providerId="LiveId" clId="{EEF0CA85-60A2-184F-BFCA-7AAB364D5EC6}" dt="2020-06-29T20:49:50.755" v="14787" actId="208"/>
          <ac:picMkLst>
            <pc:docMk/>
            <pc:sldMk cId="3122799894" sldId="2076136944"/>
            <ac:picMk id="2" creationId="{69B76CA5-1AE1-4C4F-B8AA-D69CC7FDEF3A}"/>
          </ac:picMkLst>
        </pc:picChg>
        <pc:picChg chg="del">
          <ac:chgData name="Christophe Lavalle" userId="ce16f37ba2199528" providerId="LiveId" clId="{EEF0CA85-60A2-184F-BFCA-7AAB364D5EC6}" dt="2020-06-29T20:49:36.465" v="14784" actId="478"/>
          <ac:picMkLst>
            <pc:docMk/>
            <pc:sldMk cId="3122799894" sldId="2076136944"/>
            <ac:picMk id="5" creationId="{695A1E17-D4F0-B74F-98DA-ECA66194FAE3}"/>
          </ac:picMkLst>
        </pc:picChg>
      </pc:sldChg>
      <pc:sldChg chg="add">
        <pc:chgData name="Christophe Lavalle" userId="ce16f37ba2199528" providerId="LiveId" clId="{EEF0CA85-60A2-184F-BFCA-7AAB364D5EC6}" dt="2020-06-29T20:59:13.861" v="14810"/>
        <pc:sldMkLst>
          <pc:docMk/>
          <pc:sldMk cId="3755662910" sldId="2076136945"/>
        </pc:sldMkLst>
      </pc:sldChg>
      <pc:sldChg chg="del">
        <pc:chgData name="Christophe Lavalle" userId="ce16f37ba2199528" providerId="LiveId" clId="{EEF0CA85-60A2-184F-BFCA-7AAB364D5EC6}" dt="2020-06-30T12:47:32.524" v="14856" actId="2696"/>
        <pc:sldMkLst>
          <pc:docMk/>
          <pc:sldMk cId="1966332157" sldId="2076136946"/>
        </pc:sldMkLst>
      </pc:sldChg>
      <pc:sldChg chg="addSp delSp modSp add mod modClrScheme modAnim chgLayout">
        <pc:chgData name="Christophe Lavalle" userId="ce16f37ba2199528" providerId="LiveId" clId="{EEF0CA85-60A2-184F-BFCA-7AAB364D5EC6}" dt="2020-06-30T12:46:50.808" v="14855" actId="207"/>
        <pc:sldMkLst>
          <pc:docMk/>
          <pc:sldMk cId="4251161408" sldId="2076136957"/>
        </pc:sldMkLst>
        <pc:spChg chg="add del mod">
          <ac:chgData name="Christophe Lavalle" userId="ce16f37ba2199528" providerId="LiveId" clId="{EEF0CA85-60A2-184F-BFCA-7AAB364D5EC6}" dt="2020-06-30T12:44:28.472" v="14817"/>
          <ac:spMkLst>
            <pc:docMk/>
            <pc:sldMk cId="4251161408" sldId="2076136957"/>
            <ac:spMk id="3" creationId="{59639AB8-9777-1746-81F2-E4B114D359DE}"/>
          </ac:spMkLst>
        </pc:spChg>
        <pc:spChg chg="mod ord">
          <ac:chgData name="Christophe Lavalle" userId="ce16f37ba2199528" providerId="LiveId" clId="{EEF0CA85-60A2-184F-BFCA-7AAB364D5EC6}" dt="2020-06-30T12:46:50.808" v="14855" actId="207"/>
          <ac:spMkLst>
            <pc:docMk/>
            <pc:sldMk cId="4251161408" sldId="2076136957"/>
            <ac:spMk id="11" creationId="{D73E0855-ED6C-443A-940F-FA05FBD1E660}"/>
          </ac:spMkLst>
        </pc:spChg>
        <pc:picChg chg="add mod">
          <ac:chgData name="Christophe Lavalle" userId="ce16f37ba2199528" providerId="LiveId" clId="{EEF0CA85-60A2-184F-BFCA-7AAB364D5EC6}" dt="2020-06-30T12:44:38.843" v="14818" actId="26606"/>
          <ac:picMkLst>
            <pc:docMk/>
            <pc:sldMk cId="4251161408" sldId="2076136957"/>
            <ac:picMk id="4" creationId="{6BA1C119-DF3A-3B43-A18C-5E0A868E71A9}"/>
          </ac:picMkLst>
        </pc:picChg>
        <pc:picChg chg="del">
          <ac:chgData name="Christophe Lavalle" userId="ce16f37ba2199528" providerId="LiveId" clId="{EEF0CA85-60A2-184F-BFCA-7AAB364D5EC6}" dt="2020-06-30T12:44:19.586" v="14816" actId="478"/>
          <ac:picMkLst>
            <pc:docMk/>
            <pc:sldMk cId="4251161408" sldId="2076136957"/>
            <ac:picMk id="9" creationId="{0238EAC0-892E-499D-9DA0-BF43794CFD54}"/>
          </ac:picMkLst>
        </pc:picChg>
      </pc:sldChg>
      <pc:sldChg chg="addSp delSp modSp add ord delAnim modAnim">
        <pc:chgData name="Christophe Lavalle" userId="ce16f37ba2199528" providerId="LiveId" clId="{EEF0CA85-60A2-184F-BFCA-7AAB364D5EC6}" dt="2020-06-30T13:16:28.365" v="15149" actId="20577"/>
        <pc:sldMkLst>
          <pc:docMk/>
          <pc:sldMk cId="2959699183" sldId="2076136958"/>
        </pc:sldMkLst>
        <pc:spChg chg="add del mod">
          <ac:chgData name="Christophe Lavalle" userId="ce16f37ba2199528" providerId="LiveId" clId="{EEF0CA85-60A2-184F-BFCA-7AAB364D5EC6}" dt="2020-06-30T13:15:16.807" v="15117" actId="26606"/>
          <ac:spMkLst>
            <pc:docMk/>
            <pc:sldMk cId="2959699183" sldId="2076136958"/>
            <ac:spMk id="3" creationId="{FD6C89FC-E87B-1441-A7E9-D55FF412B915}"/>
          </ac:spMkLst>
        </pc:spChg>
        <pc:spChg chg="mod ord">
          <ac:chgData name="Christophe Lavalle" userId="ce16f37ba2199528" providerId="LiveId" clId="{EEF0CA85-60A2-184F-BFCA-7AAB364D5EC6}" dt="2020-06-30T13:16:28.365" v="15149" actId="20577"/>
          <ac:spMkLst>
            <pc:docMk/>
            <pc:sldMk cId="2959699183" sldId="2076136958"/>
            <ac:spMk id="11" creationId="{D73E0855-ED6C-443A-940F-FA05FBD1E660}"/>
          </ac:spMkLst>
        </pc:spChg>
        <pc:picChg chg="del">
          <ac:chgData name="Christophe Lavalle" userId="ce16f37ba2199528" providerId="LiveId" clId="{EEF0CA85-60A2-184F-BFCA-7AAB364D5EC6}" dt="2020-06-30T13:15:07.314" v="15115" actId="478"/>
          <ac:picMkLst>
            <pc:docMk/>
            <pc:sldMk cId="2959699183" sldId="2076136958"/>
            <ac:picMk id="4" creationId="{6BA1C119-DF3A-3B43-A18C-5E0A868E71A9}"/>
          </ac:picMkLst>
        </pc:picChg>
        <pc:picChg chg="add mod">
          <ac:chgData name="Christophe Lavalle" userId="ce16f37ba2199528" providerId="LiveId" clId="{EEF0CA85-60A2-184F-BFCA-7AAB364D5EC6}" dt="2020-06-30T13:15:16.807" v="15117" actId="26606"/>
          <ac:picMkLst>
            <pc:docMk/>
            <pc:sldMk cId="2959699183" sldId="2076136958"/>
            <ac:picMk id="5" creationId="{3D5B2D79-CB7C-CD43-999E-84305E388445}"/>
          </ac:picMkLst>
        </pc:picChg>
      </pc:sldChg>
      <pc:sldChg chg="add del">
        <pc:chgData name="Christophe Lavalle" userId="ce16f37ba2199528" providerId="LiveId" clId="{EEF0CA85-60A2-184F-BFCA-7AAB364D5EC6}" dt="2020-06-30T12:59:14.661" v="15111" actId="2696"/>
        <pc:sldMkLst>
          <pc:docMk/>
          <pc:sldMk cId="3122723320" sldId="2076136958"/>
        </pc:sldMkLst>
      </pc:sldChg>
      <pc:sldMasterChg chg="addSp modTransition">
        <pc:chgData name="Christophe Lavalle" userId="ce16f37ba2199528" providerId="LiveId" clId="{EEF0CA85-60A2-184F-BFCA-7AAB364D5EC6}" dt="2020-06-28T19:47:52.340" v="391"/>
        <pc:sldMasterMkLst>
          <pc:docMk/>
          <pc:sldMasterMk cId="1443753134" sldId="2147484947"/>
        </pc:sldMasterMkLst>
        <pc:spChg chg="add">
          <ac:chgData name="Christophe Lavalle" userId="ce16f37ba2199528" providerId="LiveId" clId="{EEF0CA85-60A2-184F-BFCA-7AAB364D5EC6}" dt="2020-06-28T19:47:49.099" v="387"/>
          <ac:spMkLst>
            <pc:docMk/>
            <pc:sldMasterMk cId="1443753134" sldId="2147484947"/>
            <ac:spMk id="7" creationId="{CEED2FC3-3294-C34C-B9DF-08A3DE990743}"/>
          </ac:spMkLst>
        </pc:spChg>
        <pc:spChg chg="add">
          <ac:chgData name="Christophe Lavalle" userId="ce16f37ba2199528" providerId="LiveId" clId="{EEF0CA85-60A2-184F-BFCA-7AAB364D5EC6}" dt="2020-06-28T19:47:49.099" v="387"/>
          <ac:spMkLst>
            <pc:docMk/>
            <pc:sldMasterMk cId="1443753134" sldId="2147484947"/>
            <ac:spMk id="8" creationId="{E87B67F9-5358-5848-ABCF-86BDCEBDF961}"/>
          </ac:spMkLst>
        </pc:spChg>
        <pc:spChg chg="add">
          <ac:chgData name="Christophe Lavalle" userId="ce16f37ba2199528" providerId="LiveId" clId="{EEF0CA85-60A2-184F-BFCA-7AAB364D5EC6}" dt="2020-06-28T19:47:49.099" v="387"/>
          <ac:spMkLst>
            <pc:docMk/>
            <pc:sldMasterMk cId="1443753134" sldId="2147484947"/>
            <ac:spMk id="44" creationId="{292B83A0-CF6D-0F47-AD60-97582F02DD8F}"/>
          </ac:spMkLst>
        </pc:spChg>
        <pc:spChg chg="add">
          <ac:chgData name="Christophe Lavalle" userId="ce16f37ba2199528" providerId="LiveId" clId="{EEF0CA85-60A2-184F-BFCA-7AAB364D5EC6}" dt="2020-06-28T19:47:49.099" v="387"/>
          <ac:spMkLst>
            <pc:docMk/>
            <pc:sldMasterMk cId="1443753134" sldId="2147484947"/>
            <ac:spMk id="45" creationId="{FDBCC9C3-BB38-5D41-85CB-A70EDC73E0ED}"/>
          </ac:spMkLst>
        </pc:spChg>
        <pc:grpChg chg="add">
          <ac:chgData name="Christophe Lavalle" userId="ce16f37ba2199528" providerId="LiveId" clId="{EEF0CA85-60A2-184F-BFCA-7AAB364D5EC6}" dt="2020-06-28T19:47:49.099" v="387"/>
          <ac:grpSpMkLst>
            <pc:docMk/>
            <pc:sldMasterMk cId="1443753134" sldId="2147484947"/>
            <ac:grpSpMk id="9" creationId="{09388AB2-3864-FF44-B2C8-8CAFC6C635E0}"/>
          </ac:grpSpMkLst>
        </pc:grpChg>
        <pc:picChg chg="add">
          <ac:chgData name="Christophe Lavalle" userId="ce16f37ba2199528" providerId="LiveId" clId="{EEF0CA85-60A2-184F-BFCA-7AAB364D5EC6}" dt="2020-06-28T19:47:49.099" v="387"/>
          <ac:picMkLst>
            <pc:docMk/>
            <pc:sldMasterMk cId="1443753134" sldId="2147484947"/>
            <ac:picMk id="46" creationId="{1681CD45-162A-0C47-B91E-A14277A4B6C4}"/>
          </ac:picMkLst>
        </pc:picChg>
      </pc:sldMasterChg>
    </pc:docChg>
  </pc:docChgLst>
  <pc:docChgLst>
    <pc:chgData name="Christophe Lavalle" userId="ce16f37ba2199528" providerId="LiveId" clId="{F7075AA6-8B8F-4A2A-98DE-D86BBEF4135D}"/>
    <pc:docChg chg="undo redo custSel addSld delSld modSld sldOrd modSection">
      <pc:chgData name="Christophe Lavalle" userId="ce16f37ba2199528" providerId="LiveId" clId="{F7075AA6-8B8F-4A2A-98DE-D86BBEF4135D}" dt="2020-06-30T20:54:56.961" v="2413"/>
      <pc:docMkLst>
        <pc:docMk/>
      </pc:docMkLst>
      <pc:sldChg chg="delSp modSp del mod">
        <pc:chgData name="Christophe Lavalle" userId="ce16f37ba2199528" providerId="LiveId" clId="{F7075AA6-8B8F-4A2A-98DE-D86BBEF4135D}" dt="2020-06-14T15:27:59.469" v="209" actId="2696"/>
        <pc:sldMkLst>
          <pc:docMk/>
          <pc:sldMk cId="1149133041" sldId="2020"/>
        </pc:sldMkLst>
        <pc:spChg chg="mod">
          <ac:chgData name="Christophe Lavalle" userId="ce16f37ba2199528" providerId="LiveId" clId="{F7075AA6-8B8F-4A2A-98DE-D86BBEF4135D}" dt="2020-06-14T15:26:28.804" v="58" actId="20577"/>
          <ac:spMkLst>
            <pc:docMk/>
            <pc:sldMk cId="1149133041" sldId="2020"/>
            <ac:spMk id="4" creationId="{00000000-0000-0000-0000-000000000000}"/>
          </ac:spMkLst>
        </pc:spChg>
        <pc:spChg chg="mod">
          <ac:chgData name="Christophe Lavalle" userId="ce16f37ba2199528" providerId="LiveId" clId="{F7075AA6-8B8F-4A2A-98DE-D86BBEF4135D}" dt="2020-06-14T15:27:10.888" v="109" actId="404"/>
          <ac:spMkLst>
            <pc:docMk/>
            <pc:sldMk cId="1149133041" sldId="2020"/>
            <ac:spMk id="5" creationId="{00000000-0000-0000-0000-000000000000}"/>
          </ac:spMkLst>
        </pc:spChg>
        <pc:spChg chg="del">
          <ac:chgData name="Christophe Lavalle" userId="ce16f37ba2199528" providerId="LiveId" clId="{F7075AA6-8B8F-4A2A-98DE-D86BBEF4135D}" dt="2020-06-14T15:26:41.589" v="77" actId="478"/>
          <ac:spMkLst>
            <pc:docMk/>
            <pc:sldMk cId="1149133041" sldId="2020"/>
            <ac:spMk id="6" creationId="{35B11ED0-ED72-408A-89A3-31914B1086D3}"/>
          </ac:spMkLst>
        </pc:spChg>
        <pc:picChg chg="del">
          <ac:chgData name="Christophe Lavalle" userId="ce16f37ba2199528" providerId="LiveId" clId="{F7075AA6-8B8F-4A2A-98DE-D86BBEF4135D}" dt="2020-06-14T15:26:24.436" v="56" actId="478"/>
          <ac:picMkLst>
            <pc:docMk/>
            <pc:sldMk cId="1149133041" sldId="2020"/>
            <ac:picMk id="3" creationId="{AD2A5632-374C-4642-9084-DDB9F8A09EE4}"/>
          </ac:picMkLst>
        </pc:picChg>
      </pc:sldChg>
      <pc:sldChg chg="mod modClrScheme chgLayout">
        <pc:chgData name="Christophe Lavalle" userId="ce16f37ba2199528" providerId="LiveId" clId="{F7075AA6-8B8F-4A2A-98DE-D86BBEF4135D}" dt="2020-06-14T15:28:23.274" v="210" actId="700"/>
        <pc:sldMkLst>
          <pc:docMk/>
          <pc:sldMk cId="770746713" sldId="2056"/>
        </pc:sldMkLst>
      </pc:sldChg>
      <pc:sldChg chg="del">
        <pc:chgData name="Christophe Lavalle" userId="ce16f37ba2199528" providerId="LiveId" clId="{F7075AA6-8B8F-4A2A-98DE-D86BBEF4135D}" dt="2020-06-14T15:28:38.307" v="212" actId="47"/>
        <pc:sldMkLst>
          <pc:docMk/>
          <pc:sldMk cId="1426949364" sldId="2057"/>
        </pc:sldMkLst>
      </pc:sldChg>
      <pc:sldChg chg="del">
        <pc:chgData name="Christophe Lavalle" userId="ce16f37ba2199528" providerId="LiveId" clId="{F7075AA6-8B8F-4A2A-98DE-D86BBEF4135D}" dt="2020-06-14T15:28:38.307" v="212" actId="47"/>
        <pc:sldMkLst>
          <pc:docMk/>
          <pc:sldMk cId="333888718" sldId="2058"/>
        </pc:sldMkLst>
      </pc:sldChg>
      <pc:sldChg chg="del">
        <pc:chgData name="Christophe Lavalle" userId="ce16f37ba2199528" providerId="LiveId" clId="{F7075AA6-8B8F-4A2A-98DE-D86BBEF4135D}" dt="2020-06-14T15:28:38.307" v="212" actId="47"/>
        <pc:sldMkLst>
          <pc:docMk/>
          <pc:sldMk cId="597982279" sldId="2059"/>
        </pc:sldMkLst>
      </pc:sldChg>
      <pc:sldChg chg="del">
        <pc:chgData name="Christophe Lavalle" userId="ce16f37ba2199528" providerId="LiveId" clId="{F7075AA6-8B8F-4A2A-98DE-D86BBEF4135D}" dt="2020-06-14T15:28:38.307" v="212" actId="47"/>
        <pc:sldMkLst>
          <pc:docMk/>
          <pc:sldMk cId="1373450346" sldId="2060"/>
        </pc:sldMkLst>
      </pc:sldChg>
      <pc:sldChg chg="del">
        <pc:chgData name="Christophe Lavalle" userId="ce16f37ba2199528" providerId="LiveId" clId="{F7075AA6-8B8F-4A2A-98DE-D86BBEF4135D}" dt="2020-06-14T15:28:38.307" v="212" actId="47"/>
        <pc:sldMkLst>
          <pc:docMk/>
          <pc:sldMk cId="2968686922" sldId="2061"/>
        </pc:sldMkLst>
      </pc:sldChg>
      <pc:sldChg chg="del">
        <pc:chgData name="Christophe Lavalle" userId="ce16f37ba2199528" providerId="LiveId" clId="{F7075AA6-8B8F-4A2A-98DE-D86BBEF4135D}" dt="2020-06-14T15:28:38.307" v="212" actId="47"/>
        <pc:sldMkLst>
          <pc:docMk/>
          <pc:sldMk cId="4084176138" sldId="2062"/>
        </pc:sldMkLst>
      </pc:sldChg>
      <pc:sldChg chg="del">
        <pc:chgData name="Christophe Lavalle" userId="ce16f37ba2199528" providerId="LiveId" clId="{F7075AA6-8B8F-4A2A-98DE-D86BBEF4135D}" dt="2020-06-14T15:28:38.307" v="212" actId="47"/>
        <pc:sldMkLst>
          <pc:docMk/>
          <pc:sldMk cId="3337934944" sldId="2063"/>
        </pc:sldMkLst>
      </pc:sldChg>
      <pc:sldChg chg="del">
        <pc:chgData name="Christophe Lavalle" userId="ce16f37ba2199528" providerId="LiveId" clId="{F7075AA6-8B8F-4A2A-98DE-D86BBEF4135D}" dt="2020-06-14T15:28:38.307" v="212" actId="47"/>
        <pc:sldMkLst>
          <pc:docMk/>
          <pc:sldMk cId="3876703184" sldId="2068"/>
        </pc:sldMkLst>
      </pc:sldChg>
      <pc:sldChg chg="del">
        <pc:chgData name="Christophe Lavalle" userId="ce16f37ba2199528" providerId="LiveId" clId="{F7075AA6-8B8F-4A2A-98DE-D86BBEF4135D}" dt="2020-06-14T15:28:38.307" v="212" actId="47"/>
        <pc:sldMkLst>
          <pc:docMk/>
          <pc:sldMk cId="2751239308" sldId="2069"/>
        </pc:sldMkLst>
      </pc:sldChg>
      <pc:sldChg chg="del">
        <pc:chgData name="Christophe Lavalle" userId="ce16f37ba2199528" providerId="LiveId" clId="{F7075AA6-8B8F-4A2A-98DE-D86BBEF4135D}" dt="2020-06-14T15:28:38.307" v="212" actId="47"/>
        <pc:sldMkLst>
          <pc:docMk/>
          <pc:sldMk cId="2849612247" sldId="2070"/>
        </pc:sldMkLst>
      </pc:sldChg>
      <pc:sldChg chg="del">
        <pc:chgData name="Christophe Lavalle" userId="ce16f37ba2199528" providerId="LiveId" clId="{F7075AA6-8B8F-4A2A-98DE-D86BBEF4135D}" dt="2020-06-14T15:28:38.307" v="212" actId="47"/>
        <pc:sldMkLst>
          <pc:docMk/>
          <pc:sldMk cId="2036275226" sldId="2071"/>
        </pc:sldMkLst>
      </pc:sldChg>
      <pc:sldChg chg="del">
        <pc:chgData name="Christophe Lavalle" userId="ce16f37ba2199528" providerId="LiveId" clId="{F7075AA6-8B8F-4A2A-98DE-D86BBEF4135D}" dt="2020-06-14T15:28:38.307" v="212" actId="47"/>
        <pc:sldMkLst>
          <pc:docMk/>
          <pc:sldMk cId="2192679087" sldId="2072"/>
        </pc:sldMkLst>
      </pc:sldChg>
      <pc:sldChg chg="modSp new mod modClrScheme chgLayout">
        <pc:chgData name="Christophe Lavalle" userId="ce16f37ba2199528" providerId="LiveId" clId="{F7075AA6-8B8F-4A2A-98DE-D86BBEF4135D}" dt="2020-06-14T15:28:31.135" v="211" actId="700"/>
        <pc:sldMkLst>
          <pc:docMk/>
          <pc:sldMk cId="1142138570" sldId="2073"/>
        </pc:sldMkLst>
        <pc:spChg chg="mod ord">
          <ac:chgData name="Christophe Lavalle" userId="ce16f37ba2199528" providerId="LiveId" clId="{F7075AA6-8B8F-4A2A-98DE-D86BBEF4135D}" dt="2020-06-14T15:28:31.135" v="211" actId="700"/>
          <ac:spMkLst>
            <pc:docMk/>
            <pc:sldMk cId="1142138570" sldId="2073"/>
            <ac:spMk id="2" creationId="{F10671D0-B839-4654-A2AE-E3E4AE4B0912}"/>
          </ac:spMkLst>
        </pc:spChg>
        <pc:spChg chg="mod ord">
          <ac:chgData name="Christophe Lavalle" userId="ce16f37ba2199528" providerId="LiveId" clId="{F7075AA6-8B8F-4A2A-98DE-D86BBEF4135D}" dt="2020-06-14T15:28:31.135" v="211" actId="700"/>
          <ac:spMkLst>
            <pc:docMk/>
            <pc:sldMk cId="1142138570" sldId="2073"/>
            <ac:spMk id="3" creationId="{48DD3E7D-F992-4DDE-A824-B2716159C7BF}"/>
          </ac:spMkLst>
        </pc:spChg>
      </pc:sldChg>
      <pc:sldChg chg="addSp delSp modSp new mod modClrScheme chgLayout">
        <pc:chgData name="Christophe Lavalle" userId="ce16f37ba2199528" providerId="LiveId" clId="{F7075AA6-8B8F-4A2A-98DE-D86BBEF4135D}" dt="2020-06-14T15:34:07.582" v="393" actId="20577"/>
        <pc:sldMkLst>
          <pc:docMk/>
          <pc:sldMk cId="3086064391" sldId="2074"/>
        </pc:sldMkLst>
        <pc:spChg chg="del mod ord">
          <ac:chgData name="Christophe Lavalle" userId="ce16f37ba2199528" providerId="LiveId" clId="{F7075AA6-8B8F-4A2A-98DE-D86BBEF4135D}" dt="2020-06-14T15:29:22.272" v="214" actId="700"/>
          <ac:spMkLst>
            <pc:docMk/>
            <pc:sldMk cId="3086064391" sldId="2074"/>
            <ac:spMk id="2" creationId="{D1EBFE61-08C9-4D2D-9D60-73E36A1267C7}"/>
          </ac:spMkLst>
        </pc:spChg>
        <pc:spChg chg="del">
          <ac:chgData name="Christophe Lavalle" userId="ce16f37ba2199528" providerId="LiveId" clId="{F7075AA6-8B8F-4A2A-98DE-D86BBEF4135D}" dt="2020-06-14T15:29:22.272" v="214" actId="700"/>
          <ac:spMkLst>
            <pc:docMk/>
            <pc:sldMk cId="3086064391" sldId="2074"/>
            <ac:spMk id="3" creationId="{04C260EF-8CEC-411F-BB83-AC3117488F85}"/>
          </ac:spMkLst>
        </pc:spChg>
        <pc:spChg chg="add mod ord">
          <ac:chgData name="Christophe Lavalle" userId="ce16f37ba2199528" providerId="LiveId" clId="{F7075AA6-8B8F-4A2A-98DE-D86BBEF4135D}" dt="2020-06-14T15:34:07.582" v="393" actId="20577"/>
          <ac:spMkLst>
            <pc:docMk/>
            <pc:sldMk cId="3086064391" sldId="2074"/>
            <ac:spMk id="4" creationId="{12E3058D-4A6F-4A7A-BC4C-8357D6EB5841}"/>
          </ac:spMkLst>
        </pc:spChg>
      </pc:sldChg>
      <pc:sldChg chg="addSp delSp modSp new mod modClrScheme chgLayout">
        <pc:chgData name="Christophe Lavalle" userId="ce16f37ba2199528" providerId="LiveId" clId="{F7075AA6-8B8F-4A2A-98DE-D86BBEF4135D}" dt="2020-06-14T15:29:58.203" v="259"/>
        <pc:sldMkLst>
          <pc:docMk/>
          <pc:sldMk cId="2346407937" sldId="2075"/>
        </pc:sldMkLst>
        <pc:spChg chg="del mod ord">
          <ac:chgData name="Christophe Lavalle" userId="ce16f37ba2199528" providerId="LiveId" clId="{F7075AA6-8B8F-4A2A-98DE-D86BBEF4135D}" dt="2020-06-14T15:29:41.422" v="235" actId="700"/>
          <ac:spMkLst>
            <pc:docMk/>
            <pc:sldMk cId="2346407937" sldId="2075"/>
            <ac:spMk id="2" creationId="{5DF0CFB1-73EC-4041-8739-82EF64AC7F9B}"/>
          </ac:spMkLst>
        </pc:spChg>
        <pc:spChg chg="add mod ord">
          <ac:chgData name="Christophe Lavalle" userId="ce16f37ba2199528" providerId="LiveId" clId="{F7075AA6-8B8F-4A2A-98DE-D86BBEF4135D}" dt="2020-06-14T15:29:46.623" v="254" actId="313"/>
          <ac:spMkLst>
            <pc:docMk/>
            <pc:sldMk cId="2346407937" sldId="2075"/>
            <ac:spMk id="3" creationId="{55B12446-F5B6-4166-BD09-4E921F31DB14}"/>
          </ac:spMkLst>
        </pc:spChg>
        <pc:spChg chg="add mod ord">
          <ac:chgData name="Christophe Lavalle" userId="ce16f37ba2199528" providerId="LiveId" clId="{F7075AA6-8B8F-4A2A-98DE-D86BBEF4135D}" dt="2020-06-14T15:29:58.203" v="259"/>
          <ac:spMkLst>
            <pc:docMk/>
            <pc:sldMk cId="2346407937" sldId="2075"/>
            <ac:spMk id="4" creationId="{877BD3CF-83DF-4725-AD20-3304B9185901}"/>
          </ac:spMkLst>
        </pc:spChg>
      </pc:sldChg>
      <pc:sldChg chg="addSp delSp modSp new mod ord modClrScheme chgLayout">
        <pc:chgData name="Christophe Lavalle" userId="ce16f37ba2199528" providerId="LiveId" clId="{F7075AA6-8B8F-4A2A-98DE-D86BBEF4135D}" dt="2020-06-14T15:33:42.312" v="355" actId="20577"/>
        <pc:sldMkLst>
          <pc:docMk/>
          <pc:sldMk cId="4284076456" sldId="2076"/>
        </pc:sldMkLst>
        <pc:spChg chg="del mod ord">
          <ac:chgData name="Christophe Lavalle" userId="ce16f37ba2199528" providerId="LiveId" clId="{F7075AA6-8B8F-4A2A-98DE-D86BBEF4135D}" dt="2020-06-14T15:32:14.262" v="263" actId="700"/>
          <ac:spMkLst>
            <pc:docMk/>
            <pc:sldMk cId="4284076456" sldId="2076"/>
            <ac:spMk id="2" creationId="{8765358E-219A-4E9D-900B-B2DBD6E3D433}"/>
          </ac:spMkLst>
        </pc:spChg>
        <pc:spChg chg="add mod ord">
          <ac:chgData name="Christophe Lavalle" userId="ce16f37ba2199528" providerId="LiveId" clId="{F7075AA6-8B8F-4A2A-98DE-D86BBEF4135D}" dt="2020-06-14T15:33:42.312" v="355" actId="20577"/>
          <ac:spMkLst>
            <pc:docMk/>
            <pc:sldMk cId="4284076456" sldId="2076"/>
            <ac:spMk id="3" creationId="{EF522CA1-3758-4C80-AB6D-D88578D447CC}"/>
          </ac:spMkLst>
        </pc:spChg>
        <pc:spChg chg="add mod ord">
          <ac:chgData name="Christophe Lavalle" userId="ce16f37ba2199528" providerId="LiveId" clId="{F7075AA6-8B8F-4A2A-98DE-D86BBEF4135D}" dt="2020-06-14T15:32:53.161" v="348" actId="20577"/>
          <ac:spMkLst>
            <pc:docMk/>
            <pc:sldMk cId="4284076456" sldId="2076"/>
            <ac:spMk id="4" creationId="{42812FA5-5D10-40AB-AF96-3B8A8F7630B6}"/>
          </ac:spMkLst>
        </pc:spChg>
      </pc:sldChg>
      <pc:sldChg chg="modSp add mod">
        <pc:chgData name="Christophe Lavalle" userId="ce16f37ba2199528" providerId="LiveId" clId="{F7075AA6-8B8F-4A2A-98DE-D86BBEF4135D}" dt="2020-06-14T15:34:16.564" v="411" actId="20577"/>
        <pc:sldMkLst>
          <pc:docMk/>
          <pc:sldMk cId="3098939441" sldId="2077"/>
        </pc:sldMkLst>
        <pc:spChg chg="mod">
          <ac:chgData name="Christophe Lavalle" userId="ce16f37ba2199528" providerId="LiveId" clId="{F7075AA6-8B8F-4A2A-98DE-D86BBEF4135D}" dt="2020-06-14T15:34:16.564" v="411" actId="20577"/>
          <ac:spMkLst>
            <pc:docMk/>
            <pc:sldMk cId="3098939441" sldId="2077"/>
            <ac:spMk id="4" creationId="{12E3058D-4A6F-4A7A-BC4C-8357D6EB5841}"/>
          </ac:spMkLst>
        </pc:spChg>
      </pc:sldChg>
      <pc:sldChg chg="modSp add mod">
        <pc:chgData name="Christophe Lavalle" userId="ce16f37ba2199528" providerId="LiveId" clId="{F7075AA6-8B8F-4A2A-98DE-D86BBEF4135D}" dt="2020-06-30T20:52:37.043" v="2411" actId="6549"/>
        <pc:sldMkLst>
          <pc:docMk/>
          <pc:sldMk cId="2952690905" sldId="2078"/>
        </pc:sldMkLst>
        <pc:spChg chg="mod">
          <ac:chgData name="Christophe Lavalle" userId="ce16f37ba2199528" providerId="LiveId" clId="{F7075AA6-8B8F-4A2A-98DE-D86BBEF4135D}" dt="2020-06-30T20:52:37.043" v="2411" actId="6549"/>
          <ac:spMkLst>
            <pc:docMk/>
            <pc:sldMk cId="2952690905" sldId="2078"/>
            <ac:spMk id="4" creationId="{12E3058D-4A6F-4A7A-BC4C-8357D6EB5841}"/>
          </ac:spMkLst>
        </pc:spChg>
      </pc:sldChg>
      <pc:sldChg chg="add">
        <pc:chgData name="Christophe Lavalle" userId="ce16f37ba2199528" providerId="LiveId" clId="{F7075AA6-8B8F-4A2A-98DE-D86BBEF4135D}" dt="2020-06-14T15:33:52.196" v="358"/>
        <pc:sldMkLst>
          <pc:docMk/>
          <pc:sldMk cId="2987504658" sldId="2079"/>
        </pc:sldMkLst>
      </pc:sldChg>
      <pc:sldChg chg="modSp add mod ord">
        <pc:chgData name="Christophe Lavalle" userId="ce16f37ba2199528" providerId="LiveId" clId="{F7075AA6-8B8F-4A2A-98DE-D86BBEF4135D}" dt="2020-06-14T15:34:44.936" v="461" actId="20577"/>
        <pc:sldMkLst>
          <pc:docMk/>
          <pc:sldMk cId="1492680769" sldId="2080"/>
        </pc:sldMkLst>
        <pc:spChg chg="mod">
          <ac:chgData name="Christophe Lavalle" userId="ce16f37ba2199528" providerId="LiveId" clId="{F7075AA6-8B8F-4A2A-98DE-D86BBEF4135D}" dt="2020-06-14T15:34:44.936" v="461" actId="20577"/>
          <ac:spMkLst>
            <pc:docMk/>
            <pc:sldMk cId="1492680769" sldId="2080"/>
            <ac:spMk id="4" creationId="{12E3058D-4A6F-4A7A-BC4C-8357D6EB5841}"/>
          </ac:spMkLst>
        </pc:spChg>
      </pc:sldChg>
      <pc:sldChg chg="ord">
        <pc:chgData name="Christophe Lavalle" userId="ce16f37ba2199528" providerId="LiveId" clId="{F7075AA6-8B8F-4A2A-98DE-D86BBEF4135D}" dt="2020-06-29T23:21:43.786" v="837"/>
        <pc:sldMkLst>
          <pc:docMk/>
          <pc:sldMk cId="2280743846" sldId="2085"/>
        </pc:sldMkLst>
      </pc:sldChg>
      <pc:sldChg chg="mod modShow">
        <pc:chgData name="Christophe Lavalle" userId="ce16f37ba2199528" providerId="LiveId" clId="{F7075AA6-8B8F-4A2A-98DE-D86BBEF4135D}" dt="2020-06-29T22:39:00.210" v="491" actId="729"/>
        <pc:sldMkLst>
          <pc:docMk/>
          <pc:sldMk cId="1383094192" sldId="2086"/>
        </pc:sldMkLst>
      </pc:sldChg>
      <pc:sldChg chg="modSp mod">
        <pc:chgData name="Christophe Lavalle" userId="ce16f37ba2199528" providerId="LiveId" clId="{F7075AA6-8B8F-4A2A-98DE-D86BBEF4135D}" dt="2020-06-29T22:33:42.802" v="478" actId="14100"/>
        <pc:sldMkLst>
          <pc:docMk/>
          <pc:sldMk cId="769128242" sldId="2087"/>
        </pc:sldMkLst>
        <pc:spChg chg="mod">
          <ac:chgData name="Christophe Lavalle" userId="ce16f37ba2199528" providerId="LiveId" clId="{F7075AA6-8B8F-4A2A-98DE-D86BBEF4135D}" dt="2020-06-29T22:33:42.802" v="478" actId="14100"/>
          <ac:spMkLst>
            <pc:docMk/>
            <pc:sldMk cId="769128242" sldId="2087"/>
            <ac:spMk id="3" creationId="{656D6F5B-9C28-9442-99BB-F76C0C7C6657}"/>
          </ac:spMkLst>
        </pc:spChg>
        <pc:picChg chg="mod">
          <ac:chgData name="Christophe Lavalle" userId="ce16f37ba2199528" providerId="LiveId" clId="{F7075AA6-8B8F-4A2A-98DE-D86BBEF4135D}" dt="2020-06-29T22:33:06.756" v="473" actId="1076"/>
          <ac:picMkLst>
            <pc:docMk/>
            <pc:sldMk cId="769128242" sldId="2087"/>
            <ac:picMk id="4" creationId="{071DE422-89FE-274B-81A4-7EF4445597FA}"/>
          </ac:picMkLst>
        </pc:picChg>
      </pc:sldChg>
      <pc:sldChg chg="modSp mod">
        <pc:chgData name="Christophe Lavalle" userId="ce16f37ba2199528" providerId="LiveId" clId="{F7075AA6-8B8F-4A2A-98DE-D86BBEF4135D}" dt="2020-06-29T23:03:56.690" v="808" actId="403"/>
        <pc:sldMkLst>
          <pc:docMk/>
          <pc:sldMk cId="592830752" sldId="2088"/>
        </pc:sldMkLst>
        <pc:spChg chg="mod">
          <ac:chgData name="Christophe Lavalle" userId="ce16f37ba2199528" providerId="LiveId" clId="{F7075AA6-8B8F-4A2A-98DE-D86BBEF4135D}" dt="2020-06-29T23:03:56.690" v="808" actId="403"/>
          <ac:spMkLst>
            <pc:docMk/>
            <pc:sldMk cId="592830752" sldId="2088"/>
            <ac:spMk id="3" creationId="{656D6F5B-9C28-9442-99BB-F76C0C7C6657}"/>
          </ac:spMkLst>
        </pc:spChg>
      </pc:sldChg>
      <pc:sldChg chg="mod modShow">
        <pc:chgData name="Christophe Lavalle" userId="ce16f37ba2199528" providerId="LiveId" clId="{F7075AA6-8B8F-4A2A-98DE-D86BBEF4135D}" dt="2020-06-30T03:11:25.762" v="2329" actId="729"/>
        <pc:sldMkLst>
          <pc:docMk/>
          <pc:sldMk cId="1972605753" sldId="2091"/>
        </pc:sldMkLst>
      </pc:sldChg>
      <pc:sldChg chg="modSp modAnim">
        <pc:chgData name="Christophe Lavalle" userId="ce16f37ba2199528" providerId="LiveId" clId="{F7075AA6-8B8F-4A2A-98DE-D86BBEF4135D}" dt="2020-06-29T22:41:37.802" v="640" actId="403"/>
        <pc:sldMkLst>
          <pc:docMk/>
          <pc:sldMk cId="2057102556" sldId="2093"/>
        </pc:sldMkLst>
        <pc:spChg chg="mod">
          <ac:chgData name="Christophe Lavalle" userId="ce16f37ba2199528" providerId="LiveId" clId="{F7075AA6-8B8F-4A2A-98DE-D86BBEF4135D}" dt="2020-06-29T22:41:37.802" v="640" actId="403"/>
          <ac:spMkLst>
            <pc:docMk/>
            <pc:sldMk cId="2057102556" sldId="2093"/>
            <ac:spMk id="3" creationId="{673B54F8-F5EB-464E-9A70-3179DDD57246}"/>
          </ac:spMkLst>
        </pc:spChg>
      </pc:sldChg>
      <pc:sldChg chg="modSp">
        <pc:chgData name="Christophe Lavalle" userId="ce16f37ba2199528" providerId="LiveId" clId="{F7075AA6-8B8F-4A2A-98DE-D86BBEF4135D}" dt="2020-06-29T22:42:13.473" v="647" actId="404"/>
        <pc:sldMkLst>
          <pc:docMk/>
          <pc:sldMk cId="151036096" sldId="10052"/>
        </pc:sldMkLst>
        <pc:spChg chg="mod">
          <ac:chgData name="Christophe Lavalle" userId="ce16f37ba2199528" providerId="LiveId" clId="{F7075AA6-8B8F-4A2A-98DE-D86BBEF4135D}" dt="2020-06-29T22:42:13.473" v="647" actId="404"/>
          <ac:spMkLst>
            <pc:docMk/>
            <pc:sldMk cId="151036096" sldId="10052"/>
            <ac:spMk id="3" creationId="{815FF067-D947-5049-912F-F76D8803EF54}"/>
          </ac:spMkLst>
        </pc:spChg>
      </pc:sldChg>
      <pc:sldChg chg="modSp mod">
        <pc:chgData name="Christophe Lavalle" userId="ce16f37ba2199528" providerId="LiveId" clId="{F7075AA6-8B8F-4A2A-98DE-D86BBEF4135D}" dt="2020-06-29T22:42:25.968" v="648" actId="113"/>
        <pc:sldMkLst>
          <pc:docMk/>
          <pc:sldMk cId="1537313696" sldId="10054"/>
        </pc:sldMkLst>
        <pc:spChg chg="mod">
          <ac:chgData name="Christophe Lavalle" userId="ce16f37ba2199528" providerId="LiveId" clId="{F7075AA6-8B8F-4A2A-98DE-D86BBEF4135D}" dt="2020-06-29T22:42:25.968" v="648" actId="113"/>
          <ac:spMkLst>
            <pc:docMk/>
            <pc:sldMk cId="1537313696" sldId="10054"/>
            <ac:spMk id="2" creationId="{462140A7-AE6C-C348-93B4-8EE5309C2FB3}"/>
          </ac:spMkLst>
        </pc:spChg>
      </pc:sldChg>
      <pc:sldChg chg="modSp mod">
        <pc:chgData name="Christophe Lavalle" userId="ce16f37ba2199528" providerId="LiveId" clId="{F7075AA6-8B8F-4A2A-98DE-D86BBEF4135D}" dt="2020-06-29T22:34:11.685" v="490" actId="20577"/>
        <pc:sldMkLst>
          <pc:docMk/>
          <pc:sldMk cId="2071545791" sldId="10057"/>
        </pc:sldMkLst>
        <pc:spChg chg="mod">
          <ac:chgData name="Christophe Lavalle" userId="ce16f37ba2199528" providerId="LiveId" clId="{F7075AA6-8B8F-4A2A-98DE-D86BBEF4135D}" dt="2020-06-29T22:34:11.685" v="490" actId="20577"/>
          <ac:spMkLst>
            <pc:docMk/>
            <pc:sldMk cId="2071545791" sldId="10057"/>
            <ac:spMk id="4" creationId="{12E3058D-4A6F-4A7A-BC4C-8357D6EB5841}"/>
          </ac:spMkLst>
        </pc:spChg>
      </pc:sldChg>
      <pc:sldChg chg="mod ord modShow">
        <pc:chgData name="Christophe Lavalle" userId="ce16f37ba2199528" providerId="LiveId" clId="{F7075AA6-8B8F-4A2A-98DE-D86BBEF4135D}" dt="2020-06-29T23:51:14.187" v="893"/>
        <pc:sldMkLst>
          <pc:docMk/>
          <pc:sldMk cId="2240282651" sldId="10060"/>
        </pc:sldMkLst>
      </pc:sldChg>
      <pc:sldChg chg="modSp mod modAnim">
        <pc:chgData name="Christophe Lavalle" userId="ce16f37ba2199528" providerId="LiveId" clId="{F7075AA6-8B8F-4A2A-98DE-D86BBEF4135D}" dt="2020-06-29T23:02:42.727" v="780" actId="403"/>
        <pc:sldMkLst>
          <pc:docMk/>
          <pc:sldMk cId="2177825305" sldId="10063"/>
        </pc:sldMkLst>
        <pc:spChg chg="mod">
          <ac:chgData name="Christophe Lavalle" userId="ce16f37ba2199528" providerId="LiveId" clId="{F7075AA6-8B8F-4A2A-98DE-D86BBEF4135D}" dt="2020-06-29T23:02:42.727" v="780" actId="403"/>
          <ac:spMkLst>
            <pc:docMk/>
            <pc:sldMk cId="2177825305" sldId="10063"/>
            <ac:spMk id="3" creationId="{673B54F8-F5EB-464E-9A70-3179DDD57246}"/>
          </ac:spMkLst>
        </pc:spChg>
      </pc:sldChg>
      <pc:sldChg chg="modSp mod">
        <pc:chgData name="Christophe Lavalle" userId="ce16f37ba2199528" providerId="LiveId" clId="{F7075AA6-8B8F-4A2A-98DE-D86BBEF4135D}" dt="2020-06-29T23:26:49.146" v="850" actId="207"/>
        <pc:sldMkLst>
          <pc:docMk/>
          <pc:sldMk cId="1522220907" sldId="10065"/>
        </pc:sldMkLst>
        <pc:spChg chg="mod">
          <ac:chgData name="Christophe Lavalle" userId="ce16f37ba2199528" providerId="LiveId" clId="{F7075AA6-8B8F-4A2A-98DE-D86BBEF4135D}" dt="2020-06-29T23:26:49.146" v="850" actId="207"/>
          <ac:spMkLst>
            <pc:docMk/>
            <pc:sldMk cId="1522220907" sldId="10065"/>
            <ac:spMk id="3" creationId="{656D6F5B-9C28-9442-99BB-F76C0C7C6657}"/>
          </ac:spMkLst>
        </pc:spChg>
      </pc:sldChg>
      <pc:sldChg chg="mod modShow">
        <pc:chgData name="Christophe Lavalle" userId="ce16f37ba2199528" providerId="LiveId" clId="{F7075AA6-8B8F-4A2A-98DE-D86BBEF4135D}" dt="2020-06-30T02:15:59.799" v="2293" actId="729"/>
        <pc:sldMkLst>
          <pc:docMk/>
          <pc:sldMk cId="3160367292" sldId="2076136931"/>
        </pc:sldMkLst>
      </pc:sldChg>
      <pc:sldChg chg="modSp mod modAnim modShow">
        <pc:chgData name="Christophe Lavalle" userId="ce16f37ba2199528" providerId="LiveId" clId="{F7075AA6-8B8F-4A2A-98DE-D86BBEF4135D}" dt="2020-06-30T16:27:25.234" v="2371" actId="6549"/>
        <pc:sldMkLst>
          <pc:docMk/>
          <pc:sldMk cId="3355736659" sldId="2076136932"/>
        </pc:sldMkLst>
        <pc:spChg chg="mod">
          <ac:chgData name="Christophe Lavalle" userId="ce16f37ba2199528" providerId="LiveId" clId="{F7075AA6-8B8F-4A2A-98DE-D86BBEF4135D}" dt="2020-06-30T01:44:30.029" v="2117" actId="20577"/>
          <ac:spMkLst>
            <pc:docMk/>
            <pc:sldMk cId="3355736659" sldId="2076136932"/>
            <ac:spMk id="2" creationId="{B089B780-4C6A-8A4E-AE28-CABA77E81AF7}"/>
          </ac:spMkLst>
        </pc:spChg>
        <pc:spChg chg="mod">
          <ac:chgData name="Christophe Lavalle" userId="ce16f37ba2199528" providerId="LiveId" clId="{F7075AA6-8B8F-4A2A-98DE-D86BBEF4135D}" dt="2020-06-30T16:27:25.234" v="2371" actId="6549"/>
          <ac:spMkLst>
            <pc:docMk/>
            <pc:sldMk cId="3355736659" sldId="2076136932"/>
            <ac:spMk id="3" creationId="{656D6F5B-9C28-9442-99BB-F76C0C7C6657}"/>
          </ac:spMkLst>
        </pc:spChg>
      </pc:sldChg>
      <pc:sldChg chg="modSp mod">
        <pc:chgData name="Christophe Lavalle" userId="ce16f37ba2199528" providerId="LiveId" clId="{F7075AA6-8B8F-4A2A-98DE-D86BBEF4135D}" dt="2020-06-29T23:21:06.592" v="831" actId="20577"/>
        <pc:sldMkLst>
          <pc:docMk/>
          <pc:sldMk cId="3620230000" sldId="2076136933"/>
        </pc:sldMkLst>
        <pc:spChg chg="mod">
          <ac:chgData name="Christophe Lavalle" userId="ce16f37ba2199528" providerId="LiveId" clId="{F7075AA6-8B8F-4A2A-98DE-D86BBEF4135D}" dt="2020-06-29T23:21:06.592" v="831" actId="20577"/>
          <ac:spMkLst>
            <pc:docMk/>
            <pc:sldMk cId="3620230000" sldId="2076136933"/>
            <ac:spMk id="3" creationId="{2F594F3C-3E04-5C40-B8D5-3AB5E8029A13}"/>
          </ac:spMkLst>
        </pc:spChg>
      </pc:sldChg>
      <pc:sldChg chg="modSp mod ord">
        <pc:chgData name="Christophe Lavalle" userId="ce16f37ba2199528" providerId="LiveId" clId="{F7075AA6-8B8F-4A2A-98DE-D86BBEF4135D}" dt="2020-06-29T23:20:52.309" v="824"/>
        <pc:sldMkLst>
          <pc:docMk/>
          <pc:sldMk cId="4180263907" sldId="2076136935"/>
        </pc:sldMkLst>
        <pc:spChg chg="mod">
          <ac:chgData name="Christophe Lavalle" userId="ce16f37ba2199528" providerId="LiveId" clId="{F7075AA6-8B8F-4A2A-98DE-D86BBEF4135D}" dt="2020-06-29T23:20:48.597" v="822" actId="20577"/>
          <ac:spMkLst>
            <pc:docMk/>
            <pc:sldMk cId="4180263907" sldId="2076136935"/>
            <ac:spMk id="3" creationId="{BB5DB1C5-1C70-284B-9221-CDC6077C151E}"/>
          </ac:spMkLst>
        </pc:spChg>
      </pc:sldChg>
      <pc:sldChg chg="modSp mod modShow">
        <pc:chgData name="Christophe Lavalle" userId="ce16f37ba2199528" providerId="LiveId" clId="{F7075AA6-8B8F-4A2A-98DE-D86BBEF4135D}" dt="2020-06-30T03:15:37.064" v="2332" actId="729"/>
        <pc:sldMkLst>
          <pc:docMk/>
          <pc:sldMk cId="1947771418" sldId="2076136936"/>
        </pc:sldMkLst>
        <pc:spChg chg="mod">
          <ac:chgData name="Christophe Lavalle" userId="ce16f37ba2199528" providerId="LiveId" clId="{F7075AA6-8B8F-4A2A-98DE-D86BBEF4135D}" dt="2020-06-29T23:04:31.867" v="813" actId="6549"/>
          <ac:spMkLst>
            <pc:docMk/>
            <pc:sldMk cId="1947771418" sldId="2076136936"/>
            <ac:spMk id="3" creationId="{656D6F5B-9C28-9442-99BB-F76C0C7C6657}"/>
          </ac:spMkLst>
        </pc:spChg>
      </pc:sldChg>
      <pc:sldChg chg="modSp">
        <pc:chgData name="Christophe Lavalle" userId="ce16f37ba2199528" providerId="LiveId" clId="{F7075AA6-8B8F-4A2A-98DE-D86BBEF4135D}" dt="2020-06-30T16:27:01.515" v="2369" actId="6549"/>
        <pc:sldMkLst>
          <pc:docMk/>
          <pc:sldMk cId="4183032069" sldId="2076136937"/>
        </pc:sldMkLst>
        <pc:spChg chg="mod">
          <ac:chgData name="Christophe Lavalle" userId="ce16f37ba2199528" providerId="LiveId" clId="{F7075AA6-8B8F-4A2A-98DE-D86BBEF4135D}" dt="2020-06-30T16:27:01.515" v="2369" actId="6549"/>
          <ac:spMkLst>
            <pc:docMk/>
            <pc:sldMk cId="4183032069" sldId="2076136937"/>
            <ac:spMk id="3" creationId="{656D6F5B-9C28-9442-99BB-F76C0C7C6657}"/>
          </ac:spMkLst>
        </pc:spChg>
      </pc:sldChg>
      <pc:sldChg chg="del">
        <pc:chgData name="Christophe Lavalle" userId="ce16f37ba2199528" providerId="LiveId" clId="{F7075AA6-8B8F-4A2A-98DE-D86BBEF4135D}" dt="2020-06-30T01:26:15.540" v="1776" actId="2696"/>
        <pc:sldMkLst>
          <pc:docMk/>
          <pc:sldMk cId="3785266158" sldId="2076136938"/>
        </pc:sldMkLst>
      </pc:sldChg>
      <pc:sldChg chg="del">
        <pc:chgData name="Christophe Lavalle" userId="ce16f37ba2199528" providerId="LiveId" clId="{F7075AA6-8B8F-4A2A-98DE-D86BBEF4135D}" dt="2020-06-30T01:12:07.108" v="1655" actId="2696"/>
        <pc:sldMkLst>
          <pc:docMk/>
          <pc:sldMk cId="2048853441" sldId="2076136940"/>
        </pc:sldMkLst>
      </pc:sldChg>
      <pc:sldChg chg="del">
        <pc:chgData name="Christophe Lavalle" userId="ce16f37ba2199528" providerId="LiveId" clId="{F7075AA6-8B8F-4A2A-98DE-D86BBEF4135D}" dt="2020-06-30T01:48:24.024" v="2281" actId="2696"/>
        <pc:sldMkLst>
          <pc:docMk/>
          <pc:sldMk cId="1948773443" sldId="2076136941"/>
        </pc:sldMkLst>
      </pc:sldChg>
      <pc:sldChg chg="del">
        <pc:chgData name="Christophe Lavalle" userId="ce16f37ba2199528" providerId="LiveId" clId="{F7075AA6-8B8F-4A2A-98DE-D86BBEF4135D}" dt="2020-06-30T00:52:35.820" v="1493" actId="2696"/>
        <pc:sldMkLst>
          <pc:docMk/>
          <pc:sldMk cId="781328680" sldId="2076136942"/>
        </pc:sldMkLst>
      </pc:sldChg>
      <pc:sldChg chg="del">
        <pc:chgData name="Christophe Lavalle" userId="ce16f37ba2199528" providerId="LiveId" clId="{F7075AA6-8B8F-4A2A-98DE-D86BBEF4135D}" dt="2020-06-30T01:12:07.108" v="1655" actId="2696"/>
        <pc:sldMkLst>
          <pc:docMk/>
          <pc:sldMk cId="2340207387" sldId="2076136943"/>
        </pc:sldMkLst>
      </pc:sldChg>
      <pc:sldChg chg="del">
        <pc:chgData name="Christophe Lavalle" userId="ce16f37ba2199528" providerId="LiveId" clId="{F7075AA6-8B8F-4A2A-98DE-D86BBEF4135D}" dt="2020-06-30T01:33:11.050" v="1862" actId="2696"/>
        <pc:sldMkLst>
          <pc:docMk/>
          <pc:sldMk cId="3122799894" sldId="2076136944"/>
        </pc:sldMkLst>
      </pc:sldChg>
      <pc:sldChg chg="del">
        <pc:chgData name="Christophe Lavalle" userId="ce16f37ba2199528" providerId="LiveId" clId="{F7075AA6-8B8F-4A2A-98DE-D86BBEF4135D}" dt="2020-06-30T00:52:35.820" v="1493" actId="2696"/>
        <pc:sldMkLst>
          <pc:docMk/>
          <pc:sldMk cId="3755662910" sldId="2076136945"/>
        </pc:sldMkLst>
      </pc:sldChg>
      <pc:sldChg chg="addSp delSp modSp add mod delAnim">
        <pc:chgData name="Christophe Lavalle" userId="ce16f37ba2199528" providerId="LiveId" clId="{F7075AA6-8B8F-4A2A-98DE-D86BBEF4135D}" dt="2020-06-30T03:15:18.545" v="2331" actId="20577"/>
        <pc:sldMkLst>
          <pc:docMk/>
          <pc:sldMk cId="1966332157" sldId="2076136946"/>
        </pc:sldMkLst>
        <pc:spChg chg="del">
          <ac:chgData name="Christophe Lavalle" userId="ce16f37ba2199528" providerId="LiveId" clId="{F7075AA6-8B8F-4A2A-98DE-D86BBEF4135D}" dt="2020-06-29T23:49:59.963" v="865" actId="478"/>
          <ac:spMkLst>
            <pc:docMk/>
            <pc:sldMk cId="1966332157" sldId="2076136946"/>
            <ac:spMk id="2" creationId="{B089B780-4C6A-8A4E-AE28-CABA77E81AF7}"/>
          </ac:spMkLst>
        </pc:spChg>
        <pc:spChg chg="del">
          <ac:chgData name="Christophe Lavalle" userId="ce16f37ba2199528" providerId="LiveId" clId="{F7075AA6-8B8F-4A2A-98DE-D86BBEF4135D}" dt="2020-06-29T23:49:20.217" v="854" actId="478"/>
          <ac:spMkLst>
            <pc:docMk/>
            <pc:sldMk cId="1966332157" sldId="2076136946"/>
            <ac:spMk id="3" creationId="{656D6F5B-9C28-9442-99BB-F76C0C7C6657}"/>
          </ac:spMkLst>
        </pc:spChg>
        <pc:spChg chg="del">
          <ac:chgData name="Christophe Lavalle" userId="ce16f37ba2199528" providerId="LiveId" clId="{F7075AA6-8B8F-4A2A-98DE-D86BBEF4135D}" dt="2020-06-29T23:49:16.688" v="853" actId="478"/>
          <ac:spMkLst>
            <pc:docMk/>
            <pc:sldMk cId="1966332157" sldId="2076136946"/>
            <ac:spMk id="4" creationId="{5C2AA375-AFA7-884E-8FC9-3B754D238499}"/>
          </ac:spMkLst>
        </pc:spChg>
        <pc:spChg chg="add del mod">
          <ac:chgData name="Christophe Lavalle" userId="ce16f37ba2199528" providerId="LiveId" clId="{F7075AA6-8B8F-4A2A-98DE-D86BBEF4135D}" dt="2020-06-29T23:49:29.483" v="855"/>
          <ac:spMkLst>
            <pc:docMk/>
            <pc:sldMk cId="1966332157" sldId="2076136946"/>
            <ac:spMk id="7" creationId="{47D52F6D-7C48-44D0-BA17-05FBE734F821}"/>
          </ac:spMkLst>
        </pc:spChg>
        <pc:spChg chg="add mod">
          <ac:chgData name="Christophe Lavalle" userId="ce16f37ba2199528" providerId="LiveId" clId="{F7075AA6-8B8F-4A2A-98DE-D86BBEF4135D}" dt="2020-06-30T03:15:18.545" v="2331" actId="20577"/>
          <ac:spMkLst>
            <pc:docMk/>
            <pc:sldMk cId="1966332157" sldId="2076136946"/>
            <ac:spMk id="11" creationId="{D73E0855-ED6C-443A-940F-FA05FBD1E660}"/>
          </ac:spMkLst>
        </pc:spChg>
        <pc:picChg chg="del">
          <ac:chgData name="Christophe Lavalle" userId="ce16f37ba2199528" providerId="LiveId" clId="{F7075AA6-8B8F-4A2A-98DE-D86BBEF4135D}" dt="2020-06-29T23:49:14.503" v="852" actId="478"/>
          <ac:picMkLst>
            <pc:docMk/>
            <pc:sldMk cId="1966332157" sldId="2076136946"/>
            <ac:picMk id="6" creationId="{3DCEC074-6279-9047-AB9C-D86FD21FAA5E}"/>
          </ac:picMkLst>
        </pc:picChg>
        <pc:picChg chg="add mod">
          <ac:chgData name="Christophe Lavalle" userId="ce16f37ba2199528" providerId="LiveId" clId="{F7075AA6-8B8F-4A2A-98DE-D86BBEF4135D}" dt="2020-06-29T23:50:22.026" v="868" actId="1076"/>
          <ac:picMkLst>
            <pc:docMk/>
            <pc:sldMk cId="1966332157" sldId="2076136946"/>
            <ac:picMk id="9" creationId="{0238EAC0-892E-499D-9DA0-BF43794CFD54}"/>
          </ac:picMkLst>
        </pc:picChg>
      </pc:sldChg>
      <pc:sldChg chg="addSp delSp modSp new del mod setBg chgLayout">
        <pc:chgData name="Christophe Lavalle" userId="ce16f37ba2199528" providerId="LiveId" clId="{F7075AA6-8B8F-4A2A-98DE-D86BBEF4135D}" dt="2020-06-30T01:22:41.827" v="1753" actId="2696"/>
        <pc:sldMkLst>
          <pc:docMk/>
          <pc:sldMk cId="1336009031" sldId="2076136947"/>
        </pc:sldMkLst>
        <pc:spChg chg="del">
          <ac:chgData name="Christophe Lavalle" userId="ce16f37ba2199528" providerId="LiveId" clId="{F7075AA6-8B8F-4A2A-98DE-D86BBEF4135D}" dt="2020-06-30T00:14:33.048" v="896" actId="478"/>
          <ac:spMkLst>
            <pc:docMk/>
            <pc:sldMk cId="1336009031" sldId="2076136947"/>
            <ac:spMk id="2" creationId="{924AC9D0-56DF-477E-8666-BE6DDA1345FF}"/>
          </ac:spMkLst>
        </pc:spChg>
        <pc:spChg chg="del">
          <ac:chgData name="Christophe Lavalle" userId="ce16f37ba2199528" providerId="LiveId" clId="{F7075AA6-8B8F-4A2A-98DE-D86BBEF4135D}" dt="2020-06-30T00:14:30.524" v="895" actId="478"/>
          <ac:spMkLst>
            <pc:docMk/>
            <pc:sldMk cId="1336009031" sldId="2076136947"/>
            <ac:spMk id="3" creationId="{8A50C767-3BAE-41F9-8D8B-0FC85E87C603}"/>
          </ac:spMkLst>
        </pc:spChg>
        <pc:spChg chg="add mod ord">
          <ac:chgData name="Christophe Lavalle" userId="ce16f37ba2199528" providerId="LiveId" clId="{F7075AA6-8B8F-4A2A-98DE-D86BBEF4135D}" dt="2020-06-30T00:26:15.015" v="1259" actId="404"/>
          <ac:spMkLst>
            <pc:docMk/>
            <pc:sldMk cId="1336009031" sldId="2076136947"/>
            <ac:spMk id="4" creationId="{89A715C9-5C76-4DF6-9E52-38BEF383A7CC}"/>
          </ac:spMkLst>
        </pc:spChg>
        <pc:spChg chg="add mod">
          <ac:chgData name="Christophe Lavalle" userId="ce16f37ba2199528" providerId="LiveId" clId="{F7075AA6-8B8F-4A2A-98DE-D86BBEF4135D}" dt="2020-06-30T00:43:46.581" v="1439" actId="1582"/>
          <ac:spMkLst>
            <pc:docMk/>
            <pc:sldMk cId="1336009031" sldId="2076136947"/>
            <ac:spMk id="5" creationId="{5593D9A6-65E9-4E6B-86F0-A2C7F2FF1ED1}"/>
          </ac:spMkLst>
        </pc:spChg>
        <pc:spChg chg="mod topLvl">
          <ac:chgData name="Christophe Lavalle" userId="ce16f37ba2199528" providerId="LiveId" clId="{F7075AA6-8B8F-4A2A-98DE-D86BBEF4135D}" dt="2020-06-30T00:43:52.578" v="1441" actId="1582"/>
          <ac:spMkLst>
            <pc:docMk/>
            <pc:sldMk cId="1336009031" sldId="2076136947"/>
            <ac:spMk id="9" creationId="{6D6F5A85-A0FC-4E69-9AEC-8C4DD8786945}"/>
          </ac:spMkLst>
        </pc:spChg>
        <pc:spChg chg="add del mod topLvl">
          <ac:chgData name="Christophe Lavalle" userId="ce16f37ba2199528" providerId="LiveId" clId="{F7075AA6-8B8F-4A2A-98DE-D86BBEF4135D}" dt="2020-06-30T00:27:53.002" v="1269" actId="207"/>
          <ac:spMkLst>
            <pc:docMk/>
            <pc:sldMk cId="1336009031" sldId="2076136947"/>
            <ac:spMk id="10" creationId="{CB9CABAE-80A4-4C1F-87A3-CEEF2D68BAD2}"/>
          </ac:spMkLst>
        </pc:spChg>
        <pc:spChg chg="mod">
          <ac:chgData name="Christophe Lavalle" userId="ce16f37ba2199528" providerId="LiveId" clId="{F7075AA6-8B8F-4A2A-98DE-D86BBEF4135D}" dt="2020-06-30T00:43:58.543" v="1443" actId="1582"/>
          <ac:spMkLst>
            <pc:docMk/>
            <pc:sldMk cId="1336009031" sldId="2076136947"/>
            <ac:spMk id="12" creationId="{04E25FB2-920F-4D20-8C35-9F6B81E783B6}"/>
          </ac:spMkLst>
        </pc:spChg>
        <pc:spChg chg="mod">
          <ac:chgData name="Christophe Lavalle" userId="ce16f37ba2199528" providerId="LiveId" clId="{F7075AA6-8B8F-4A2A-98DE-D86BBEF4135D}" dt="2020-06-30T00:28:21.514" v="1272" actId="207"/>
          <ac:spMkLst>
            <pc:docMk/>
            <pc:sldMk cId="1336009031" sldId="2076136947"/>
            <ac:spMk id="13" creationId="{0AEC2BDF-3899-4453-97EE-35DB0C889558}"/>
          </ac:spMkLst>
        </pc:spChg>
        <pc:spChg chg="mod">
          <ac:chgData name="Christophe Lavalle" userId="ce16f37ba2199528" providerId="LiveId" clId="{F7075AA6-8B8F-4A2A-98DE-D86BBEF4135D}" dt="2020-06-30T00:44:04.601" v="1445" actId="1582"/>
          <ac:spMkLst>
            <pc:docMk/>
            <pc:sldMk cId="1336009031" sldId="2076136947"/>
            <ac:spMk id="15" creationId="{CD37DB9A-5150-4F6F-80AA-0FF8ECE76753}"/>
          </ac:spMkLst>
        </pc:spChg>
        <pc:spChg chg="mod">
          <ac:chgData name="Christophe Lavalle" userId="ce16f37ba2199528" providerId="LiveId" clId="{F7075AA6-8B8F-4A2A-98DE-D86BBEF4135D}" dt="2020-06-30T00:28:39.104" v="1275" actId="207"/>
          <ac:spMkLst>
            <pc:docMk/>
            <pc:sldMk cId="1336009031" sldId="2076136947"/>
            <ac:spMk id="16" creationId="{3C3B6138-4EFB-4EFA-A3FD-9AC65A155ACD}"/>
          </ac:spMkLst>
        </pc:spChg>
        <pc:spChg chg="add mod">
          <ac:chgData name="Christophe Lavalle" userId="ce16f37ba2199528" providerId="LiveId" clId="{F7075AA6-8B8F-4A2A-98DE-D86BBEF4135D}" dt="2020-06-30T00:48:04.684" v="1473" actId="164"/>
          <ac:spMkLst>
            <pc:docMk/>
            <pc:sldMk cId="1336009031" sldId="2076136947"/>
            <ac:spMk id="19" creationId="{0BC95D5F-DA3C-4465-83BB-ED60EEBC5D3A}"/>
          </ac:spMkLst>
        </pc:spChg>
        <pc:spChg chg="add del mod">
          <ac:chgData name="Christophe Lavalle" userId="ce16f37ba2199528" providerId="LiveId" clId="{F7075AA6-8B8F-4A2A-98DE-D86BBEF4135D}" dt="2020-06-30T01:19:16.051" v="1687" actId="478"/>
          <ac:spMkLst>
            <pc:docMk/>
            <pc:sldMk cId="1336009031" sldId="2076136947"/>
            <ac:spMk id="20" creationId="{5C0CC6C5-98D6-4EF6-802D-FCB1B562B689}"/>
          </ac:spMkLst>
        </pc:spChg>
        <pc:spChg chg="add del mod">
          <ac:chgData name="Christophe Lavalle" userId="ce16f37ba2199528" providerId="LiveId" clId="{F7075AA6-8B8F-4A2A-98DE-D86BBEF4135D}" dt="2020-06-30T01:17:54.543" v="1678" actId="478"/>
          <ac:spMkLst>
            <pc:docMk/>
            <pc:sldMk cId="1336009031" sldId="2076136947"/>
            <ac:spMk id="21" creationId="{B6CB85A4-644C-478C-A189-F95FEA92851B}"/>
          </ac:spMkLst>
        </pc:spChg>
        <pc:spChg chg="add del mod ord">
          <ac:chgData name="Christophe Lavalle" userId="ce16f37ba2199528" providerId="LiveId" clId="{F7075AA6-8B8F-4A2A-98DE-D86BBEF4135D}" dt="2020-06-30T01:17:57.915" v="1679" actId="478"/>
          <ac:spMkLst>
            <pc:docMk/>
            <pc:sldMk cId="1336009031" sldId="2076136947"/>
            <ac:spMk id="22" creationId="{01C505CB-9F33-4F25-BD04-ADE1806C1511}"/>
          </ac:spMkLst>
        </pc:spChg>
        <pc:spChg chg="mod">
          <ac:chgData name="Christophe Lavalle" userId="ce16f37ba2199528" providerId="LiveId" clId="{F7075AA6-8B8F-4A2A-98DE-D86BBEF4135D}" dt="2020-06-30T00:44:10.666" v="1447" actId="1582"/>
          <ac:spMkLst>
            <pc:docMk/>
            <pc:sldMk cId="1336009031" sldId="2076136947"/>
            <ac:spMk id="24" creationId="{0761C837-3220-46BE-988A-04524476C67A}"/>
          </ac:spMkLst>
        </pc:spChg>
        <pc:spChg chg="mod">
          <ac:chgData name="Christophe Lavalle" userId="ce16f37ba2199528" providerId="LiveId" clId="{F7075AA6-8B8F-4A2A-98DE-D86BBEF4135D}" dt="2020-06-30T00:34:41.651" v="1363" actId="20577"/>
          <ac:spMkLst>
            <pc:docMk/>
            <pc:sldMk cId="1336009031" sldId="2076136947"/>
            <ac:spMk id="25" creationId="{D461FCD6-4030-422D-96DA-3B25CD0E8851}"/>
          </ac:spMkLst>
        </pc:spChg>
        <pc:spChg chg="add del mod">
          <ac:chgData name="Christophe Lavalle" userId="ce16f37ba2199528" providerId="LiveId" clId="{F7075AA6-8B8F-4A2A-98DE-D86BBEF4135D}" dt="2020-06-30T00:48:20.485" v="1476" actId="478"/>
          <ac:spMkLst>
            <pc:docMk/>
            <pc:sldMk cId="1336009031" sldId="2076136947"/>
            <ac:spMk id="26" creationId="{92D39D61-0EBD-42DF-A201-96026FCF1F82}"/>
          </ac:spMkLst>
        </pc:spChg>
        <pc:spChg chg="add mod ord">
          <ac:chgData name="Christophe Lavalle" userId="ce16f37ba2199528" providerId="LiveId" clId="{F7075AA6-8B8F-4A2A-98DE-D86BBEF4135D}" dt="2020-06-30T01:19:24.915" v="1702" actId="20577"/>
          <ac:spMkLst>
            <pc:docMk/>
            <pc:sldMk cId="1336009031" sldId="2076136947"/>
            <ac:spMk id="28" creationId="{5532080D-1E73-4F1E-8E1E-FA6609114448}"/>
          </ac:spMkLst>
        </pc:spChg>
        <pc:spChg chg="add del mod ord">
          <ac:chgData name="Christophe Lavalle" userId="ce16f37ba2199528" providerId="LiveId" clId="{F7075AA6-8B8F-4A2A-98DE-D86BBEF4135D}" dt="2020-06-30T01:19:13.336" v="1686" actId="478"/>
          <ac:spMkLst>
            <pc:docMk/>
            <pc:sldMk cId="1336009031" sldId="2076136947"/>
            <ac:spMk id="29" creationId="{56C87A51-2802-4C0C-818C-9E540721B4AE}"/>
          </ac:spMkLst>
        </pc:spChg>
        <pc:spChg chg="add mod">
          <ac:chgData name="Christophe Lavalle" userId="ce16f37ba2199528" providerId="LiveId" clId="{F7075AA6-8B8F-4A2A-98DE-D86BBEF4135D}" dt="2020-06-30T01:21:15.465" v="1741" actId="14100"/>
          <ac:spMkLst>
            <pc:docMk/>
            <pc:sldMk cId="1336009031" sldId="2076136947"/>
            <ac:spMk id="30" creationId="{A8F2897D-3908-48A8-A4DD-69F924EF2DD1}"/>
          </ac:spMkLst>
        </pc:spChg>
        <pc:spChg chg="add mod">
          <ac:chgData name="Christophe Lavalle" userId="ce16f37ba2199528" providerId="LiveId" clId="{F7075AA6-8B8F-4A2A-98DE-D86BBEF4135D}" dt="2020-06-30T01:21:09.525" v="1739" actId="14100"/>
          <ac:spMkLst>
            <pc:docMk/>
            <pc:sldMk cId="1336009031" sldId="2076136947"/>
            <ac:spMk id="31" creationId="{D6E787B5-1284-490F-935D-BE3E5582C03F}"/>
          </ac:spMkLst>
        </pc:spChg>
        <pc:spChg chg="add mod">
          <ac:chgData name="Christophe Lavalle" userId="ce16f37ba2199528" providerId="LiveId" clId="{F7075AA6-8B8F-4A2A-98DE-D86BBEF4135D}" dt="2020-06-30T01:21:04.465" v="1737" actId="14100"/>
          <ac:spMkLst>
            <pc:docMk/>
            <pc:sldMk cId="1336009031" sldId="2076136947"/>
            <ac:spMk id="32" creationId="{C60658E0-F5DE-41D2-9300-72F22C469F43}"/>
          </ac:spMkLst>
        </pc:spChg>
        <pc:grpChg chg="add mod">
          <ac:chgData name="Christophe Lavalle" userId="ce16f37ba2199528" providerId="LiveId" clId="{F7075AA6-8B8F-4A2A-98DE-D86BBEF4135D}" dt="2020-06-30T00:47:40.975" v="1471" actId="1076"/>
          <ac:grpSpMkLst>
            <pc:docMk/>
            <pc:sldMk cId="1336009031" sldId="2076136947"/>
            <ac:grpSpMk id="7" creationId="{1016CF92-7391-40D1-AE7A-326F56D7DDC2}"/>
          </ac:grpSpMkLst>
        </pc:grpChg>
        <pc:grpChg chg="add del mod">
          <ac:chgData name="Christophe Lavalle" userId="ce16f37ba2199528" providerId="LiveId" clId="{F7075AA6-8B8F-4A2A-98DE-D86BBEF4135D}" dt="2020-06-30T00:48:04.684" v="1473" actId="164"/>
          <ac:grpSpMkLst>
            <pc:docMk/>
            <pc:sldMk cId="1336009031" sldId="2076136947"/>
            <ac:grpSpMk id="8" creationId="{1F41A93D-21B0-4506-ACCD-93CF7C31B22C}"/>
          </ac:grpSpMkLst>
        </pc:grpChg>
        <pc:grpChg chg="add mod">
          <ac:chgData name="Christophe Lavalle" userId="ce16f37ba2199528" providerId="LiveId" clId="{F7075AA6-8B8F-4A2A-98DE-D86BBEF4135D}" dt="2020-06-30T00:47:20.187" v="1469" actId="1076"/>
          <ac:grpSpMkLst>
            <pc:docMk/>
            <pc:sldMk cId="1336009031" sldId="2076136947"/>
            <ac:grpSpMk id="11" creationId="{DE8C4013-0EE7-4143-87AF-9BF8100D6441}"/>
          </ac:grpSpMkLst>
        </pc:grpChg>
        <pc:grpChg chg="add mod">
          <ac:chgData name="Christophe Lavalle" userId="ce16f37ba2199528" providerId="LiveId" clId="{F7075AA6-8B8F-4A2A-98DE-D86BBEF4135D}" dt="2020-06-30T00:47:04.634" v="1467" actId="1076"/>
          <ac:grpSpMkLst>
            <pc:docMk/>
            <pc:sldMk cId="1336009031" sldId="2076136947"/>
            <ac:grpSpMk id="14" creationId="{BC989E7F-F946-45C8-B6C6-3A5AE770C773}"/>
          </ac:grpSpMkLst>
        </pc:grpChg>
        <pc:grpChg chg="add del mod">
          <ac:chgData name="Christophe Lavalle" userId="ce16f37ba2199528" providerId="LiveId" clId="{F7075AA6-8B8F-4A2A-98DE-D86BBEF4135D}" dt="2020-06-30T00:48:20.485" v="1476" actId="478"/>
          <ac:grpSpMkLst>
            <pc:docMk/>
            <pc:sldMk cId="1336009031" sldId="2076136947"/>
            <ac:grpSpMk id="23" creationId="{134722B7-789A-4537-A079-7288B61715E5}"/>
          </ac:grpSpMkLst>
        </pc:grpChg>
        <pc:grpChg chg="add mod">
          <ac:chgData name="Christophe Lavalle" userId="ce16f37ba2199528" providerId="LiveId" clId="{F7075AA6-8B8F-4A2A-98DE-D86BBEF4135D}" dt="2020-06-30T00:48:07.857" v="1474" actId="1076"/>
          <ac:grpSpMkLst>
            <pc:docMk/>
            <pc:sldMk cId="1336009031" sldId="2076136947"/>
            <ac:grpSpMk id="27" creationId="{3E12A148-0999-47D1-922E-3CABCDA7EB1D}"/>
          </ac:grpSpMkLst>
        </pc:grpChg>
        <pc:picChg chg="add del mod">
          <ac:chgData name="Christophe Lavalle" userId="ce16f37ba2199528" providerId="LiveId" clId="{F7075AA6-8B8F-4A2A-98DE-D86BBEF4135D}" dt="2020-06-30T00:32:44.542" v="1336" actId="478"/>
          <ac:picMkLst>
            <pc:docMk/>
            <pc:sldMk cId="1336009031" sldId="2076136947"/>
            <ac:picMk id="6" creationId="{6D62D156-58A4-48BF-9EBD-7295963E37CE}"/>
          </ac:picMkLst>
        </pc:picChg>
        <pc:cxnChg chg="add del mod">
          <ac:chgData name="Christophe Lavalle" userId="ce16f37ba2199528" providerId="LiveId" clId="{F7075AA6-8B8F-4A2A-98DE-D86BBEF4135D}" dt="2020-06-30T01:17:59.229" v="1680" actId="478"/>
          <ac:cxnSpMkLst>
            <pc:docMk/>
            <pc:sldMk cId="1336009031" sldId="2076136947"/>
            <ac:cxnSpMk id="18" creationId="{5616D200-9BBC-4F50-B218-16DC7AEB0520}"/>
          </ac:cxnSpMkLst>
        </pc:cxnChg>
      </pc:sldChg>
      <pc:sldChg chg="delSp modSp add del mod ord">
        <pc:chgData name="Christophe Lavalle" userId="ce16f37ba2199528" providerId="LiveId" clId="{F7075AA6-8B8F-4A2A-98DE-D86BBEF4135D}" dt="2020-06-30T00:48:24.494" v="1477" actId="2696"/>
        <pc:sldMkLst>
          <pc:docMk/>
          <pc:sldMk cId="487648858" sldId="2076136948"/>
        </pc:sldMkLst>
        <pc:spChg chg="mod">
          <ac:chgData name="Christophe Lavalle" userId="ce16f37ba2199528" providerId="LiveId" clId="{F7075AA6-8B8F-4A2A-98DE-D86BBEF4135D}" dt="2020-06-30T00:42:13.581" v="1424" actId="2085"/>
          <ac:spMkLst>
            <pc:docMk/>
            <pc:sldMk cId="487648858" sldId="2076136948"/>
            <ac:spMk id="4" creationId="{89A715C9-5C76-4DF6-9E52-38BEF383A7CC}"/>
          </ac:spMkLst>
        </pc:spChg>
        <pc:spChg chg="mod">
          <ac:chgData name="Christophe Lavalle" userId="ce16f37ba2199528" providerId="LiveId" clId="{F7075AA6-8B8F-4A2A-98DE-D86BBEF4135D}" dt="2020-06-30T00:43:27.393" v="1435" actId="1582"/>
          <ac:spMkLst>
            <pc:docMk/>
            <pc:sldMk cId="487648858" sldId="2076136948"/>
            <ac:spMk id="5" creationId="{5593D9A6-65E9-4E6B-86F0-A2C7F2FF1ED1}"/>
          </ac:spMkLst>
        </pc:spChg>
        <pc:spChg chg="mod">
          <ac:chgData name="Christophe Lavalle" userId="ce16f37ba2199528" providerId="LiveId" clId="{F7075AA6-8B8F-4A2A-98DE-D86BBEF4135D}" dt="2020-06-30T00:43:19.651" v="1433" actId="1582"/>
          <ac:spMkLst>
            <pc:docMk/>
            <pc:sldMk cId="487648858" sldId="2076136948"/>
            <ac:spMk id="9" creationId="{6D6F5A85-A0FC-4E69-9AEC-8C4DD8786945}"/>
          </ac:spMkLst>
        </pc:spChg>
        <pc:spChg chg="mod">
          <ac:chgData name="Christophe Lavalle" userId="ce16f37ba2199528" providerId="LiveId" clId="{F7075AA6-8B8F-4A2A-98DE-D86BBEF4135D}" dt="2020-06-30T00:42:57.780" v="1431" actId="1582"/>
          <ac:spMkLst>
            <pc:docMk/>
            <pc:sldMk cId="487648858" sldId="2076136948"/>
            <ac:spMk id="12" creationId="{04E25FB2-920F-4D20-8C35-9F6B81E783B6}"/>
          </ac:spMkLst>
        </pc:spChg>
        <pc:spChg chg="mod">
          <ac:chgData name="Christophe Lavalle" userId="ce16f37ba2199528" providerId="LiveId" clId="{F7075AA6-8B8F-4A2A-98DE-D86BBEF4135D}" dt="2020-06-30T00:43:36.476" v="1437" actId="1582"/>
          <ac:spMkLst>
            <pc:docMk/>
            <pc:sldMk cId="487648858" sldId="2076136948"/>
            <ac:spMk id="15" creationId="{CD37DB9A-5150-4F6F-80AA-0FF8ECE76753}"/>
          </ac:spMkLst>
        </pc:spChg>
        <pc:picChg chg="del">
          <ac:chgData name="Christophe Lavalle" userId="ce16f37ba2199528" providerId="LiveId" clId="{F7075AA6-8B8F-4A2A-98DE-D86BBEF4135D}" dt="2020-06-30T00:32:33.507" v="1335" actId="478"/>
          <ac:picMkLst>
            <pc:docMk/>
            <pc:sldMk cId="487648858" sldId="2076136948"/>
            <ac:picMk id="6" creationId="{6D62D156-58A4-48BF-9EBD-7295963E37CE}"/>
          </ac:picMkLst>
        </pc:picChg>
      </pc:sldChg>
      <pc:sldChg chg="addSp delSp modSp add del mod modAnim">
        <pc:chgData name="Christophe Lavalle" userId="ce16f37ba2199528" providerId="LiveId" clId="{F7075AA6-8B8F-4A2A-98DE-D86BBEF4135D}" dt="2020-06-30T00:52:31.741" v="1492" actId="2696"/>
        <pc:sldMkLst>
          <pc:docMk/>
          <pc:sldMk cId="95204444" sldId="2076136949"/>
        </pc:sldMkLst>
        <pc:spChg chg="mod">
          <ac:chgData name="Christophe Lavalle" userId="ce16f37ba2199528" providerId="LiveId" clId="{F7075AA6-8B8F-4A2A-98DE-D86BBEF4135D}" dt="2020-06-30T00:39:04.264" v="1405" actId="1582"/>
          <ac:spMkLst>
            <pc:docMk/>
            <pc:sldMk cId="95204444" sldId="2076136949"/>
            <ac:spMk id="4" creationId="{89A715C9-5C76-4DF6-9E52-38BEF383A7CC}"/>
          </ac:spMkLst>
        </pc:spChg>
        <pc:spChg chg="mod">
          <ac:chgData name="Christophe Lavalle" userId="ce16f37ba2199528" providerId="LiveId" clId="{F7075AA6-8B8F-4A2A-98DE-D86BBEF4135D}" dt="2020-06-30T00:44:21.200" v="1448" actId="1582"/>
          <ac:spMkLst>
            <pc:docMk/>
            <pc:sldMk cId="95204444" sldId="2076136949"/>
            <ac:spMk id="5" creationId="{5593D9A6-65E9-4E6B-86F0-A2C7F2FF1ED1}"/>
          </ac:spMkLst>
        </pc:spChg>
        <pc:spChg chg="mod">
          <ac:chgData name="Christophe Lavalle" userId="ce16f37ba2199528" providerId="LiveId" clId="{F7075AA6-8B8F-4A2A-98DE-D86BBEF4135D}" dt="2020-06-30T00:44:26.436" v="1450" actId="1582"/>
          <ac:spMkLst>
            <pc:docMk/>
            <pc:sldMk cId="95204444" sldId="2076136949"/>
            <ac:spMk id="9" creationId="{6D6F5A85-A0FC-4E69-9AEC-8C4DD8786945}"/>
          </ac:spMkLst>
        </pc:spChg>
        <pc:spChg chg="mod">
          <ac:chgData name="Christophe Lavalle" userId="ce16f37ba2199528" providerId="LiveId" clId="{F7075AA6-8B8F-4A2A-98DE-D86BBEF4135D}" dt="2020-06-30T00:44:31.764" v="1452" actId="1582"/>
          <ac:spMkLst>
            <pc:docMk/>
            <pc:sldMk cId="95204444" sldId="2076136949"/>
            <ac:spMk id="12" creationId="{04E25FB2-920F-4D20-8C35-9F6B81E783B6}"/>
          </ac:spMkLst>
        </pc:spChg>
        <pc:spChg chg="mod">
          <ac:chgData name="Christophe Lavalle" userId="ce16f37ba2199528" providerId="LiveId" clId="{F7075AA6-8B8F-4A2A-98DE-D86BBEF4135D}" dt="2020-06-30T00:44:37.523" v="1454" actId="1582"/>
          <ac:spMkLst>
            <pc:docMk/>
            <pc:sldMk cId="95204444" sldId="2076136949"/>
            <ac:spMk id="15" creationId="{CD37DB9A-5150-4F6F-80AA-0FF8ECE76753}"/>
          </ac:spMkLst>
        </pc:spChg>
        <pc:spChg chg="mod">
          <ac:chgData name="Christophe Lavalle" userId="ce16f37ba2199528" providerId="LiveId" clId="{F7075AA6-8B8F-4A2A-98DE-D86BBEF4135D}" dt="2020-06-30T00:45:14.838" v="1461" actId="1076"/>
          <ac:spMkLst>
            <pc:docMk/>
            <pc:sldMk cId="95204444" sldId="2076136949"/>
            <ac:spMk id="22" creationId="{01C505CB-9F33-4F25-BD04-ADE1806C1511}"/>
          </ac:spMkLst>
        </pc:spChg>
        <pc:spChg chg="mod">
          <ac:chgData name="Christophe Lavalle" userId="ce16f37ba2199528" providerId="LiveId" clId="{F7075AA6-8B8F-4A2A-98DE-D86BBEF4135D}" dt="2020-06-30T00:44:48.873" v="1458" actId="1582"/>
          <ac:spMkLst>
            <pc:docMk/>
            <pc:sldMk cId="95204444" sldId="2076136949"/>
            <ac:spMk id="24" creationId="{0761C837-3220-46BE-988A-04524476C67A}"/>
          </ac:spMkLst>
        </pc:spChg>
        <pc:spChg chg="mod">
          <ac:chgData name="Christophe Lavalle" userId="ce16f37ba2199528" providerId="LiveId" clId="{F7075AA6-8B8F-4A2A-98DE-D86BBEF4135D}" dt="2020-06-30T00:44:43.331" v="1456" actId="1582"/>
          <ac:spMkLst>
            <pc:docMk/>
            <pc:sldMk cId="95204444" sldId="2076136949"/>
            <ac:spMk id="28" creationId="{04231890-FC46-4630-9BF4-B7F67D52D01A}"/>
          </ac:spMkLst>
        </pc:spChg>
        <pc:spChg chg="mod">
          <ac:chgData name="Christophe Lavalle" userId="ce16f37ba2199528" providerId="LiveId" clId="{F7075AA6-8B8F-4A2A-98DE-D86BBEF4135D}" dt="2020-06-30T00:39:27.033" v="1414" actId="20577"/>
          <ac:spMkLst>
            <pc:docMk/>
            <pc:sldMk cId="95204444" sldId="2076136949"/>
            <ac:spMk id="29" creationId="{3A578335-C4B2-45E9-AB25-1C560725F7AE}"/>
          </ac:spMkLst>
        </pc:spChg>
        <pc:grpChg chg="add mod">
          <ac:chgData name="Christophe Lavalle" userId="ce16f37ba2199528" providerId="LiveId" clId="{F7075AA6-8B8F-4A2A-98DE-D86BBEF4135D}" dt="2020-06-30T00:37:14.787" v="1390" actId="1076"/>
          <ac:grpSpMkLst>
            <pc:docMk/>
            <pc:sldMk cId="95204444" sldId="2076136949"/>
            <ac:grpSpMk id="27" creationId="{7BA04DA1-1D06-4DA3-88A7-38B086945849}"/>
          </ac:grpSpMkLst>
        </pc:grpChg>
        <pc:picChg chg="add del mod">
          <ac:chgData name="Christophe Lavalle" userId="ce16f37ba2199528" providerId="LiveId" clId="{F7075AA6-8B8F-4A2A-98DE-D86BBEF4135D}" dt="2020-06-30T00:39:21.840" v="1407" actId="478"/>
          <ac:picMkLst>
            <pc:docMk/>
            <pc:sldMk cId="95204444" sldId="2076136949"/>
            <ac:picMk id="30" creationId="{FD15B81F-50F6-4DE0-AD3F-6AF6AEF16C3B}"/>
          </ac:picMkLst>
        </pc:picChg>
      </pc:sldChg>
      <pc:sldChg chg="add">
        <pc:chgData name="Christophe Lavalle" userId="ce16f37ba2199528" providerId="LiveId" clId="{F7075AA6-8B8F-4A2A-98DE-D86BBEF4135D}" dt="2020-06-30T00:48:16.722" v="1475"/>
        <pc:sldMkLst>
          <pc:docMk/>
          <pc:sldMk cId="1948729197" sldId="2076136950"/>
        </pc:sldMkLst>
      </pc:sldChg>
      <pc:sldChg chg="addSp delSp modSp add mod delAnim modAnim">
        <pc:chgData name="Christophe Lavalle" userId="ce16f37ba2199528" providerId="LiveId" clId="{F7075AA6-8B8F-4A2A-98DE-D86BBEF4135D}" dt="2020-06-30T01:05:52.669" v="1625" actId="478"/>
        <pc:sldMkLst>
          <pc:docMk/>
          <pc:sldMk cId="226967574" sldId="2076136951"/>
        </pc:sldMkLst>
        <pc:spChg chg="add mod">
          <ac:chgData name="Christophe Lavalle" userId="ce16f37ba2199528" providerId="LiveId" clId="{F7075AA6-8B8F-4A2A-98DE-D86BBEF4135D}" dt="2020-06-30T00:56:57.586" v="1536" actId="1037"/>
          <ac:spMkLst>
            <pc:docMk/>
            <pc:sldMk cId="226967574" sldId="2076136951"/>
            <ac:spMk id="2" creationId="{944EA124-F687-42BA-AA93-FCBDE5124027}"/>
          </ac:spMkLst>
        </pc:spChg>
        <pc:spChg chg="add mod ord">
          <ac:chgData name="Christophe Lavalle" userId="ce16f37ba2199528" providerId="LiveId" clId="{F7075AA6-8B8F-4A2A-98DE-D86BBEF4135D}" dt="2020-06-30T01:05:35.561" v="1624"/>
          <ac:spMkLst>
            <pc:docMk/>
            <pc:sldMk cId="226967574" sldId="2076136951"/>
            <ac:spMk id="3" creationId="{8DD6E5AB-E230-4A78-ACBE-4D27133B4119}"/>
          </ac:spMkLst>
        </pc:spChg>
        <pc:spChg chg="mod">
          <ac:chgData name="Christophe Lavalle" userId="ce16f37ba2199528" providerId="LiveId" clId="{F7075AA6-8B8F-4A2A-98DE-D86BBEF4135D}" dt="2020-06-30T00:49:00.368" v="1479"/>
          <ac:spMkLst>
            <pc:docMk/>
            <pc:sldMk cId="226967574" sldId="2076136951"/>
            <ac:spMk id="29" creationId="{A48781F3-E216-44B7-B0A0-D7EB4D37750F}"/>
          </ac:spMkLst>
        </pc:spChg>
        <pc:spChg chg="mod">
          <ac:chgData name="Christophe Lavalle" userId="ce16f37ba2199528" providerId="LiveId" clId="{F7075AA6-8B8F-4A2A-98DE-D86BBEF4135D}" dt="2020-06-30T00:49:00.368" v="1479"/>
          <ac:spMkLst>
            <pc:docMk/>
            <pc:sldMk cId="226967574" sldId="2076136951"/>
            <ac:spMk id="30" creationId="{98E333DD-D4A9-467A-BB38-D0CD08E0FBC7}"/>
          </ac:spMkLst>
        </pc:spChg>
        <pc:spChg chg="add mod">
          <ac:chgData name="Christophe Lavalle" userId="ce16f37ba2199528" providerId="LiveId" clId="{F7075AA6-8B8F-4A2A-98DE-D86BBEF4135D}" dt="2020-06-30T00:56:14.382" v="1519" actId="14100"/>
          <ac:spMkLst>
            <pc:docMk/>
            <pc:sldMk cId="226967574" sldId="2076136951"/>
            <ac:spMk id="31" creationId="{4A94187A-54B4-4C27-90D4-201D657D8D1B}"/>
          </ac:spMkLst>
        </pc:spChg>
        <pc:spChg chg="mod">
          <ac:chgData name="Christophe Lavalle" userId="ce16f37ba2199528" providerId="LiveId" clId="{F7075AA6-8B8F-4A2A-98DE-D86BBEF4135D}" dt="2020-06-30T01:03:51.899" v="1608"/>
          <ac:spMkLst>
            <pc:docMk/>
            <pc:sldMk cId="226967574" sldId="2076136951"/>
            <ac:spMk id="33" creationId="{74B56C46-2589-457F-A1CB-50A1D65F49E8}"/>
          </ac:spMkLst>
        </pc:spChg>
        <pc:spChg chg="mod">
          <ac:chgData name="Christophe Lavalle" userId="ce16f37ba2199528" providerId="LiveId" clId="{F7075AA6-8B8F-4A2A-98DE-D86BBEF4135D}" dt="2020-06-30T01:03:51.899" v="1608"/>
          <ac:spMkLst>
            <pc:docMk/>
            <pc:sldMk cId="226967574" sldId="2076136951"/>
            <ac:spMk id="34" creationId="{46A79E5E-C1B6-4C48-A390-4D43C7B560BB}"/>
          </ac:spMkLst>
        </pc:spChg>
        <pc:grpChg chg="add mod">
          <ac:chgData name="Christophe Lavalle" userId="ce16f37ba2199528" providerId="LiveId" clId="{F7075AA6-8B8F-4A2A-98DE-D86BBEF4135D}" dt="2020-06-30T00:49:08.099" v="1480" actId="1076"/>
          <ac:grpSpMkLst>
            <pc:docMk/>
            <pc:sldMk cId="226967574" sldId="2076136951"/>
            <ac:grpSpMk id="28" creationId="{E6A8860E-995A-4BF6-B85A-B6585F8B5BFF}"/>
          </ac:grpSpMkLst>
        </pc:grpChg>
        <pc:grpChg chg="add del mod ord">
          <ac:chgData name="Christophe Lavalle" userId="ce16f37ba2199528" providerId="LiveId" clId="{F7075AA6-8B8F-4A2A-98DE-D86BBEF4135D}" dt="2020-06-30T01:05:52.669" v="1625" actId="478"/>
          <ac:grpSpMkLst>
            <pc:docMk/>
            <pc:sldMk cId="226967574" sldId="2076136951"/>
            <ac:grpSpMk id="32" creationId="{BA8512B6-B566-46F5-8224-4E98555FF0BA}"/>
          </ac:grpSpMkLst>
        </pc:grpChg>
      </pc:sldChg>
      <pc:sldChg chg="addSp delSp add del mod addAnim delAnim modAnim">
        <pc:chgData name="Christophe Lavalle" userId="ce16f37ba2199528" providerId="LiveId" clId="{F7075AA6-8B8F-4A2A-98DE-D86BBEF4135D}" dt="2020-06-30T01:08:31.633" v="1640" actId="2696"/>
        <pc:sldMkLst>
          <pc:docMk/>
          <pc:sldMk cId="1302126996" sldId="2076136952"/>
        </pc:sldMkLst>
        <pc:spChg chg="del">
          <ac:chgData name="Christophe Lavalle" userId="ce16f37ba2199528" providerId="LiveId" clId="{F7075AA6-8B8F-4A2A-98DE-D86BBEF4135D}" dt="2020-06-30T01:07:02.522" v="1634" actId="478"/>
          <ac:spMkLst>
            <pc:docMk/>
            <pc:sldMk cId="1302126996" sldId="2076136952"/>
            <ac:spMk id="2" creationId="{944EA124-F687-42BA-AA93-FCBDE5124027}"/>
          </ac:spMkLst>
        </pc:spChg>
        <pc:spChg chg="del">
          <ac:chgData name="Christophe Lavalle" userId="ce16f37ba2199528" providerId="LiveId" clId="{F7075AA6-8B8F-4A2A-98DE-D86BBEF4135D}" dt="2020-06-30T01:06:52.337" v="1629" actId="478"/>
          <ac:spMkLst>
            <pc:docMk/>
            <pc:sldMk cId="1302126996" sldId="2076136952"/>
            <ac:spMk id="3" creationId="{8DD6E5AB-E230-4A78-ACBE-4D27133B4119}"/>
          </ac:spMkLst>
        </pc:spChg>
        <pc:spChg chg="add del">
          <ac:chgData name="Christophe Lavalle" userId="ce16f37ba2199528" providerId="LiveId" clId="{F7075AA6-8B8F-4A2A-98DE-D86BBEF4135D}" dt="2020-06-30T01:07:04.981" v="1635" actId="478"/>
          <ac:spMkLst>
            <pc:docMk/>
            <pc:sldMk cId="1302126996" sldId="2076136952"/>
            <ac:spMk id="26" creationId="{92D39D61-0EBD-42DF-A201-96026FCF1F82}"/>
          </ac:spMkLst>
        </pc:spChg>
        <pc:spChg chg="del">
          <ac:chgData name="Christophe Lavalle" userId="ce16f37ba2199528" providerId="LiveId" clId="{F7075AA6-8B8F-4A2A-98DE-D86BBEF4135D}" dt="2020-06-30T01:07:06.193" v="1636" actId="478"/>
          <ac:spMkLst>
            <pc:docMk/>
            <pc:sldMk cId="1302126996" sldId="2076136952"/>
            <ac:spMk id="31" creationId="{4A94187A-54B4-4C27-90D4-201D657D8D1B}"/>
          </ac:spMkLst>
        </pc:spChg>
        <pc:grpChg chg="add del">
          <ac:chgData name="Christophe Lavalle" userId="ce16f37ba2199528" providerId="LiveId" clId="{F7075AA6-8B8F-4A2A-98DE-D86BBEF4135D}" dt="2020-06-30T01:07:00.274" v="1633" actId="478"/>
          <ac:grpSpMkLst>
            <pc:docMk/>
            <pc:sldMk cId="1302126996" sldId="2076136952"/>
            <ac:grpSpMk id="14" creationId="{BC989E7F-F946-45C8-B6C6-3A5AE770C773}"/>
          </ac:grpSpMkLst>
        </pc:grpChg>
        <pc:grpChg chg="del">
          <ac:chgData name="Christophe Lavalle" userId="ce16f37ba2199528" providerId="LiveId" clId="{F7075AA6-8B8F-4A2A-98DE-D86BBEF4135D}" dt="2020-06-30T01:07:21.324" v="1637" actId="478"/>
          <ac:grpSpMkLst>
            <pc:docMk/>
            <pc:sldMk cId="1302126996" sldId="2076136952"/>
            <ac:grpSpMk id="23" creationId="{134722B7-789A-4537-A079-7288B61715E5}"/>
          </ac:grpSpMkLst>
        </pc:grpChg>
      </pc:sldChg>
      <pc:sldChg chg="new del">
        <pc:chgData name="Christophe Lavalle" userId="ce16f37ba2199528" providerId="LiveId" clId="{F7075AA6-8B8F-4A2A-98DE-D86BBEF4135D}" dt="2020-06-30T01:06:40.703" v="1627" actId="2696"/>
        <pc:sldMkLst>
          <pc:docMk/>
          <pc:sldMk cId="4202315487" sldId="2076136952"/>
        </pc:sldMkLst>
      </pc:sldChg>
      <pc:sldChg chg="addSp delSp modSp add mod delAnim modAnim">
        <pc:chgData name="Christophe Lavalle" userId="ce16f37ba2199528" providerId="LiveId" clId="{F7075AA6-8B8F-4A2A-98DE-D86BBEF4135D}" dt="2020-06-30T01:39:51.573" v="1902" actId="21"/>
        <pc:sldMkLst>
          <pc:docMk/>
          <pc:sldMk cId="431641233" sldId="2076136953"/>
        </pc:sldMkLst>
        <pc:spChg chg="del">
          <ac:chgData name="Christophe Lavalle" userId="ce16f37ba2199528" providerId="LiveId" clId="{F7075AA6-8B8F-4A2A-98DE-D86BBEF4135D}" dt="2020-06-30T01:08:40.167" v="1642" actId="478"/>
          <ac:spMkLst>
            <pc:docMk/>
            <pc:sldMk cId="431641233" sldId="2076136953"/>
            <ac:spMk id="2" creationId="{944EA124-F687-42BA-AA93-FCBDE5124027}"/>
          </ac:spMkLst>
        </pc:spChg>
        <pc:spChg chg="del">
          <ac:chgData name="Christophe Lavalle" userId="ce16f37ba2199528" providerId="LiveId" clId="{F7075AA6-8B8F-4A2A-98DE-D86BBEF4135D}" dt="2020-06-30T01:08:36.982" v="1641" actId="478"/>
          <ac:spMkLst>
            <pc:docMk/>
            <pc:sldMk cId="431641233" sldId="2076136953"/>
            <ac:spMk id="3" creationId="{8DD6E5AB-E230-4A78-ACBE-4D27133B4119}"/>
          </ac:spMkLst>
        </pc:spChg>
        <pc:spChg chg="mod">
          <ac:chgData name="Christophe Lavalle" userId="ce16f37ba2199528" providerId="LiveId" clId="{F7075AA6-8B8F-4A2A-98DE-D86BBEF4135D}" dt="2020-06-30T01:12:29.178" v="1657" actId="1076"/>
          <ac:spMkLst>
            <pc:docMk/>
            <pc:sldMk cId="431641233" sldId="2076136953"/>
            <ac:spMk id="22" creationId="{01C505CB-9F33-4F25-BD04-ADE1806C1511}"/>
          </ac:spMkLst>
        </pc:spChg>
        <pc:spChg chg="del">
          <ac:chgData name="Christophe Lavalle" userId="ce16f37ba2199528" providerId="LiveId" clId="{F7075AA6-8B8F-4A2A-98DE-D86BBEF4135D}" dt="2020-06-30T01:09:04.244" v="1644" actId="478"/>
          <ac:spMkLst>
            <pc:docMk/>
            <pc:sldMk cId="431641233" sldId="2076136953"/>
            <ac:spMk id="26" creationId="{92D39D61-0EBD-42DF-A201-96026FCF1F82}"/>
          </ac:spMkLst>
        </pc:spChg>
        <pc:spChg chg="del">
          <ac:chgData name="Christophe Lavalle" userId="ce16f37ba2199528" providerId="LiveId" clId="{F7075AA6-8B8F-4A2A-98DE-D86BBEF4135D}" dt="2020-06-30T01:09:28.463" v="1646" actId="478"/>
          <ac:spMkLst>
            <pc:docMk/>
            <pc:sldMk cId="431641233" sldId="2076136953"/>
            <ac:spMk id="31" creationId="{4A94187A-54B4-4C27-90D4-201D657D8D1B}"/>
          </ac:spMkLst>
        </pc:spChg>
        <pc:grpChg chg="mod">
          <ac:chgData name="Christophe Lavalle" userId="ce16f37ba2199528" providerId="LiveId" clId="{F7075AA6-8B8F-4A2A-98DE-D86BBEF4135D}" dt="2020-06-30T01:09:34.318" v="1647" actId="1076"/>
          <ac:grpSpMkLst>
            <pc:docMk/>
            <pc:sldMk cId="431641233" sldId="2076136953"/>
            <ac:grpSpMk id="14" creationId="{BC989E7F-F946-45C8-B6C6-3A5AE770C773}"/>
          </ac:grpSpMkLst>
        </pc:grpChg>
        <pc:grpChg chg="del">
          <ac:chgData name="Christophe Lavalle" userId="ce16f37ba2199528" providerId="LiveId" clId="{F7075AA6-8B8F-4A2A-98DE-D86BBEF4135D}" dt="2020-06-30T01:08:41.778" v="1643" actId="478"/>
          <ac:grpSpMkLst>
            <pc:docMk/>
            <pc:sldMk cId="431641233" sldId="2076136953"/>
            <ac:grpSpMk id="23" creationId="{134722B7-789A-4537-A079-7288B61715E5}"/>
          </ac:grpSpMkLst>
        </pc:grpChg>
        <pc:grpChg chg="mod">
          <ac:chgData name="Christophe Lavalle" userId="ce16f37ba2199528" providerId="LiveId" clId="{F7075AA6-8B8F-4A2A-98DE-D86BBEF4135D}" dt="2020-06-30T01:13:55.469" v="1664" actId="1076"/>
          <ac:grpSpMkLst>
            <pc:docMk/>
            <pc:sldMk cId="431641233" sldId="2076136953"/>
            <ac:grpSpMk id="27" creationId="{3E12A148-0999-47D1-922E-3CABCDA7EB1D}"/>
          </ac:grpSpMkLst>
        </pc:grpChg>
        <pc:picChg chg="add del mod ord">
          <ac:chgData name="Christophe Lavalle" userId="ce16f37ba2199528" providerId="LiveId" clId="{F7075AA6-8B8F-4A2A-98DE-D86BBEF4135D}" dt="2020-06-30T01:39:51.573" v="1902" actId="21"/>
          <ac:picMkLst>
            <pc:docMk/>
            <pc:sldMk cId="431641233" sldId="2076136953"/>
            <ac:picMk id="6" creationId="{246C39B7-CC23-4DC8-BA2D-93AA69B8F72B}"/>
          </ac:picMkLst>
        </pc:picChg>
      </pc:sldChg>
      <pc:sldChg chg="add">
        <pc:chgData name="Christophe Lavalle" userId="ce16f37ba2199528" providerId="LiveId" clId="{F7075AA6-8B8F-4A2A-98DE-D86BBEF4135D}" dt="2020-06-30T01:17:47.367" v="1677"/>
        <pc:sldMkLst>
          <pc:docMk/>
          <pc:sldMk cId="4036816364" sldId="2076136954"/>
        </pc:sldMkLst>
      </pc:sldChg>
      <pc:sldChg chg="addSp delSp modSp add mod modAnim">
        <pc:chgData name="Christophe Lavalle" userId="ce16f37ba2199528" providerId="LiveId" clId="{F7075AA6-8B8F-4A2A-98DE-D86BBEF4135D}" dt="2020-06-30T02:16:31.742" v="2310" actId="20577"/>
        <pc:sldMkLst>
          <pc:docMk/>
          <pc:sldMk cId="2001750649" sldId="2076136955"/>
        </pc:sldMkLst>
        <pc:spChg chg="mod">
          <ac:chgData name="Christophe Lavalle" userId="ce16f37ba2199528" providerId="LiveId" clId="{F7075AA6-8B8F-4A2A-98DE-D86BBEF4135D}" dt="2020-06-30T02:16:31.742" v="2310" actId="20577"/>
          <ac:spMkLst>
            <pc:docMk/>
            <pc:sldMk cId="2001750649" sldId="2076136955"/>
            <ac:spMk id="28" creationId="{5532080D-1E73-4F1E-8E1E-FA6609114448}"/>
          </ac:spMkLst>
        </pc:spChg>
        <pc:spChg chg="mod">
          <ac:chgData name="Christophe Lavalle" userId="ce16f37ba2199528" providerId="LiveId" clId="{F7075AA6-8B8F-4A2A-98DE-D86BBEF4135D}" dt="2020-06-30T01:25:12.397" v="1770" actId="14100"/>
          <ac:spMkLst>
            <pc:docMk/>
            <pc:sldMk cId="2001750649" sldId="2076136955"/>
            <ac:spMk id="30" creationId="{A8F2897D-3908-48A8-A4DD-69F924EF2DD1}"/>
          </ac:spMkLst>
        </pc:spChg>
        <pc:spChg chg="mod">
          <ac:chgData name="Christophe Lavalle" userId="ce16f37ba2199528" providerId="LiveId" clId="{F7075AA6-8B8F-4A2A-98DE-D86BBEF4135D}" dt="2020-06-30T01:25:15.206" v="1771" actId="14100"/>
          <ac:spMkLst>
            <pc:docMk/>
            <pc:sldMk cId="2001750649" sldId="2076136955"/>
            <ac:spMk id="31" creationId="{D6E787B5-1284-490F-935D-BE3E5582C03F}"/>
          </ac:spMkLst>
        </pc:spChg>
        <pc:spChg chg="mod">
          <ac:chgData name="Christophe Lavalle" userId="ce16f37ba2199528" providerId="LiveId" clId="{F7075AA6-8B8F-4A2A-98DE-D86BBEF4135D}" dt="2020-06-30T01:25:17.668" v="1772" actId="14100"/>
          <ac:spMkLst>
            <pc:docMk/>
            <pc:sldMk cId="2001750649" sldId="2076136955"/>
            <ac:spMk id="32" creationId="{C60658E0-F5DE-41D2-9300-72F22C469F43}"/>
          </ac:spMkLst>
        </pc:spChg>
        <pc:grpChg chg="mod">
          <ac:chgData name="Christophe Lavalle" userId="ce16f37ba2199528" providerId="LiveId" clId="{F7075AA6-8B8F-4A2A-98DE-D86BBEF4135D}" dt="2020-06-30T01:27:28.318" v="1778" actId="1076"/>
          <ac:grpSpMkLst>
            <pc:docMk/>
            <pc:sldMk cId="2001750649" sldId="2076136955"/>
            <ac:grpSpMk id="11" creationId="{DE8C4013-0EE7-4143-87AF-9BF8100D6441}"/>
          </ac:grpSpMkLst>
        </pc:grpChg>
        <pc:grpChg chg="mod">
          <ac:chgData name="Christophe Lavalle" userId="ce16f37ba2199528" providerId="LiveId" clId="{F7075AA6-8B8F-4A2A-98DE-D86BBEF4135D}" dt="2020-06-30T01:27:19.308" v="1777" actId="1076"/>
          <ac:grpSpMkLst>
            <pc:docMk/>
            <pc:sldMk cId="2001750649" sldId="2076136955"/>
            <ac:grpSpMk id="14" creationId="{BC989E7F-F946-45C8-B6C6-3A5AE770C773}"/>
          </ac:grpSpMkLst>
        </pc:grpChg>
        <pc:grpChg chg="mod">
          <ac:chgData name="Christophe Lavalle" userId="ce16f37ba2199528" providerId="LiveId" clId="{F7075AA6-8B8F-4A2A-98DE-D86BBEF4135D}" dt="2020-06-30T01:27:28.318" v="1778" actId="1076"/>
          <ac:grpSpMkLst>
            <pc:docMk/>
            <pc:sldMk cId="2001750649" sldId="2076136955"/>
            <ac:grpSpMk id="27" creationId="{3E12A148-0999-47D1-922E-3CABCDA7EB1D}"/>
          </ac:grpSpMkLst>
        </pc:grpChg>
        <pc:picChg chg="add del mod">
          <ac:chgData name="Christophe Lavalle" userId="ce16f37ba2199528" providerId="LiveId" clId="{F7075AA6-8B8F-4A2A-98DE-D86BBEF4135D}" dt="2020-06-30T01:23:45.956" v="1760" actId="478"/>
          <ac:picMkLst>
            <pc:docMk/>
            <pc:sldMk cId="2001750649" sldId="2076136955"/>
            <ac:picMk id="2" creationId="{E2BEDCC5-83C9-4163-8BAB-9BC99A019777}"/>
          </ac:picMkLst>
        </pc:picChg>
        <pc:picChg chg="add mod">
          <ac:chgData name="Christophe Lavalle" userId="ce16f37ba2199528" providerId="LiveId" clId="{F7075AA6-8B8F-4A2A-98DE-D86BBEF4135D}" dt="2020-06-30T01:23:59.309" v="1762" actId="1076"/>
          <ac:picMkLst>
            <pc:docMk/>
            <pc:sldMk cId="2001750649" sldId="2076136955"/>
            <ac:picMk id="3" creationId="{94004ABA-1BFB-48D1-88F9-C3BB24362801}"/>
          </ac:picMkLst>
        </pc:picChg>
        <pc:picChg chg="add mod">
          <ac:chgData name="Christophe Lavalle" userId="ce16f37ba2199528" providerId="LiveId" clId="{F7075AA6-8B8F-4A2A-98DE-D86BBEF4135D}" dt="2020-06-30T01:27:28.318" v="1778" actId="1076"/>
          <ac:picMkLst>
            <pc:docMk/>
            <pc:sldMk cId="2001750649" sldId="2076136955"/>
            <ac:picMk id="6" creationId="{F130344C-C65C-42DD-A54C-D47185BA6BCA}"/>
          </ac:picMkLst>
        </pc:picChg>
        <pc:picChg chg="add mod">
          <ac:chgData name="Christophe Lavalle" userId="ce16f37ba2199528" providerId="LiveId" clId="{F7075AA6-8B8F-4A2A-98DE-D86BBEF4135D}" dt="2020-06-30T01:27:28.318" v="1778" actId="1076"/>
          <ac:picMkLst>
            <pc:docMk/>
            <pc:sldMk cId="2001750649" sldId="2076136955"/>
            <ac:picMk id="17" creationId="{130A33D7-86A9-432F-B23F-C11C7580CF5A}"/>
          </ac:picMkLst>
        </pc:picChg>
        <pc:picChg chg="add mod">
          <ac:chgData name="Christophe Lavalle" userId="ce16f37ba2199528" providerId="LiveId" clId="{F7075AA6-8B8F-4A2A-98DE-D86BBEF4135D}" dt="2020-06-30T01:27:19.308" v="1777" actId="1076"/>
          <ac:picMkLst>
            <pc:docMk/>
            <pc:sldMk cId="2001750649" sldId="2076136955"/>
            <ac:picMk id="18" creationId="{F99C66A1-3995-40C7-A9BB-DF2ECF917376}"/>
          </ac:picMkLst>
        </pc:picChg>
      </pc:sldChg>
      <pc:sldChg chg="addSp delSp modSp add mod modTransition modAnim">
        <pc:chgData name="Christophe Lavalle" userId="ce16f37ba2199528" providerId="LiveId" clId="{F7075AA6-8B8F-4A2A-98DE-D86BBEF4135D}" dt="2020-06-30T20:54:56.961" v="2413"/>
        <pc:sldMkLst>
          <pc:docMk/>
          <pc:sldMk cId="1122594569" sldId="2076136956"/>
        </pc:sldMkLst>
        <pc:spChg chg="add mod">
          <ac:chgData name="Christophe Lavalle" userId="ce16f37ba2199528" providerId="LiveId" clId="{F7075AA6-8B8F-4A2A-98DE-D86BBEF4135D}" dt="2020-06-30T01:42:57.639" v="2103" actId="20577"/>
          <ac:spMkLst>
            <pc:docMk/>
            <pc:sldMk cId="1122594569" sldId="2076136956"/>
            <ac:spMk id="2" creationId="{FA975FA2-30BE-44E2-9D12-5678B05E1781}"/>
          </ac:spMkLst>
        </pc:spChg>
        <pc:spChg chg="mod">
          <ac:chgData name="Christophe Lavalle" userId="ce16f37ba2199528" providerId="LiveId" clId="{F7075AA6-8B8F-4A2A-98DE-D86BBEF4135D}" dt="2020-06-30T01:35:14.154" v="1881" actId="1076"/>
          <ac:spMkLst>
            <pc:docMk/>
            <pc:sldMk cId="1122594569" sldId="2076136956"/>
            <ac:spMk id="4" creationId="{89A715C9-5C76-4DF6-9E52-38BEF383A7CC}"/>
          </ac:spMkLst>
        </pc:spChg>
        <pc:grpChg chg="mod">
          <ac:chgData name="Christophe Lavalle" userId="ce16f37ba2199528" providerId="LiveId" clId="{F7075AA6-8B8F-4A2A-98DE-D86BBEF4135D}" dt="2020-06-30T01:40:51.518" v="2033" actId="1076"/>
          <ac:grpSpMkLst>
            <pc:docMk/>
            <pc:sldMk cId="1122594569" sldId="2076136956"/>
            <ac:grpSpMk id="7" creationId="{1016CF92-7391-40D1-AE7A-326F56D7DDC2}"/>
          </ac:grpSpMkLst>
        </pc:grpChg>
        <pc:grpChg chg="mod">
          <ac:chgData name="Christophe Lavalle" userId="ce16f37ba2199528" providerId="LiveId" clId="{F7075AA6-8B8F-4A2A-98DE-D86BBEF4135D}" dt="2020-06-30T01:40:11.492" v="1921" actId="1038"/>
          <ac:grpSpMkLst>
            <pc:docMk/>
            <pc:sldMk cId="1122594569" sldId="2076136956"/>
            <ac:grpSpMk id="11" creationId="{DE8C4013-0EE7-4143-87AF-9BF8100D6441}"/>
          </ac:grpSpMkLst>
        </pc:grpChg>
        <pc:grpChg chg="mod">
          <ac:chgData name="Christophe Lavalle" userId="ce16f37ba2199528" providerId="LiveId" clId="{F7075AA6-8B8F-4A2A-98DE-D86BBEF4135D}" dt="2020-06-30T01:40:36.834" v="2031" actId="1035"/>
          <ac:grpSpMkLst>
            <pc:docMk/>
            <pc:sldMk cId="1122594569" sldId="2076136956"/>
            <ac:grpSpMk id="14" creationId="{BC989E7F-F946-45C8-B6C6-3A5AE770C773}"/>
          </ac:grpSpMkLst>
        </pc:grpChg>
        <pc:grpChg chg="mod">
          <ac:chgData name="Christophe Lavalle" userId="ce16f37ba2199528" providerId="LiveId" clId="{F7075AA6-8B8F-4A2A-98DE-D86BBEF4135D}" dt="2020-06-30T01:40:45.421" v="2032" actId="1076"/>
          <ac:grpSpMkLst>
            <pc:docMk/>
            <pc:sldMk cId="1122594569" sldId="2076136956"/>
            <ac:grpSpMk id="27" creationId="{3E12A148-0999-47D1-922E-3CABCDA7EB1D}"/>
          </ac:grpSpMkLst>
        </pc:grpChg>
        <pc:grpChg chg="mod">
          <ac:chgData name="Christophe Lavalle" userId="ce16f37ba2199528" providerId="LiveId" clId="{F7075AA6-8B8F-4A2A-98DE-D86BBEF4135D}" dt="2020-06-30T01:40:17.171" v="1928" actId="1035"/>
          <ac:grpSpMkLst>
            <pc:docMk/>
            <pc:sldMk cId="1122594569" sldId="2076136956"/>
            <ac:grpSpMk id="28" creationId="{E6A8860E-995A-4BF6-B85A-B6585F8B5BFF}"/>
          </ac:grpSpMkLst>
        </pc:grpChg>
        <pc:picChg chg="add mod">
          <ac:chgData name="Christophe Lavalle" userId="ce16f37ba2199528" providerId="LiveId" clId="{F7075AA6-8B8F-4A2A-98DE-D86BBEF4135D}" dt="2020-06-30T01:33:05.749" v="1861" actId="1076"/>
          <ac:picMkLst>
            <pc:docMk/>
            <pc:sldMk cId="1122594569" sldId="2076136956"/>
            <ac:picMk id="3" creationId="{845DBAA7-37AE-446C-97B9-8EE0041C65CF}"/>
          </ac:picMkLst>
        </pc:picChg>
        <pc:picChg chg="add del mod">
          <ac:chgData name="Christophe Lavalle" userId="ce16f37ba2199528" providerId="LiveId" clId="{F7075AA6-8B8F-4A2A-98DE-D86BBEF4135D}" dt="2020-06-30T01:32:06.418" v="1852" actId="478"/>
          <ac:picMkLst>
            <pc:docMk/>
            <pc:sldMk cId="1122594569" sldId="2076136956"/>
            <ac:picMk id="24" creationId="{BAB01FED-6868-4B28-9AA9-57C7E05FE49C}"/>
          </ac:picMkLst>
        </pc:picChg>
        <pc:picChg chg="add del mod ord">
          <ac:chgData name="Christophe Lavalle" userId="ce16f37ba2199528" providerId="LiveId" clId="{F7075AA6-8B8F-4A2A-98DE-D86BBEF4135D}" dt="2020-06-30T01:40:53.457" v="2034" actId="478"/>
          <ac:picMkLst>
            <pc:docMk/>
            <pc:sldMk cId="1122594569" sldId="2076136956"/>
            <ac:picMk id="26" creationId="{CFE654AB-67C5-496B-83A7-442147C248EB}"/>
          </ac:picMkLst>
        </pc:picChg>
      </pc:sldChg>
      <pc:sldChg chg="modSp mod">
        <pc:chgData name="Christophe Lavalle" userId="ce16f37ba2199528" providerId="LiveId" clId="{F7075AA6-8B8F-4A2A-98DE-D86BBEF4135D}" dt="2020-06-30T20:51:55.010" v="2383" actId="121"/>
        <pc:sldMkLst>
          <pc:docMk/>
          <pc:sldMk cId="2959699183" sldId="2076136958"/>
        </pc:sldMkLst>
        <pc:spChg chg="mod">
          <ac:chgData name="Christophe Lavalle" userId="ce16f37ba2199528" providerId="LiveId" clId="{F7075AA6-8B8F-4A2A-98DE-D86BBEF4135D}" dt="2020-06-30T20:51:55.010" v="2383" actId="121"/>
          <ac:spMkLst>
            <pc:docMk/>
            <pc:sldMk cId="2959699183" sldId="2076136958"/>
            <ac:spMk id="11" creationId="{D73E0855-ED6C-443A-940F-FA05FBD1E66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7/2/2020 10:33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7/2/2020 10:33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dotnet/runtime/issues/3531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a:t>
            </a:r>
            <a:r>
              <a:rPr lang="fr-FR" err="1"/>
              <a:t>www.youtube.com</a:t>
            </a:r>
            <a:r>
              <a:rPr lang="fr-FR"/>
              <a:t>/</a:t>
            </a:r>
            <a:r>
              <a:rPr lang="fr-FR" err="1"/>
              <a:t>watch?v</a:t>
            </a:r>
            <a:r>
              <a:rPr lang="fr-FR"/>
              <a:t>=EiPO5wC6KwM</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17717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err="1"/>
              <a:t>Electronic</a:t>
            </a:r>
            <a:r>
              <a:rPr lang="fr-FR"/>
              <a:t> Arts : composant serveur Linux pour faciliter la connexion entre joueur mais c’est une shop Windows et les développeurs fonctionnent sous Windows avec Visual Studio. WSL leur apporte donc un gain d’efficacité et des possibilités de débogage qu’ils n’avaient pas dans le passé.</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2468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a:t>
            </a:r>
            <a:r>
              <a:rPr lang="fr-FR" err="1"/>
              <a:t>devblogs.microsoft.com</a:t>
            </a:r>
            <a:r>
              <a:rPr lang="fr-FR"/>
              <a:t>/</a:t>
            </a:r>
            <a:r>
              <a:rPr lang="fr-FR" err="1"/>
              <a:t>commandline</a:t>
            </a:r>
            <a:r>
              <a:rPr lang="fr-FR"/>
              <a:t>/wsl2-will-be-generally-available-in-windows-10-version-2004/</a:t>
            </a:r>
          </a:p>
          <a:p>
            <a:endParaRPr lang="fr-FR"/>
          </a:p>
          <a:p>
            <a:pPr marL="171450" indent="-171450">
              <a:buFont typeface="Wingdings" pitchFamily="2" charset="2"/>
              <a:buChar char="Ø"/>
            </a:pPr>
            <a:r>
              <a:rPr lang="fr-FR" err="1"/>
              <a:t>Lightweight</a:t>
            </a:r>
            <a:r>
              <a:rPr lang="fr-FR"/>
              <a:t> VM : boot en 2s – complètement transparent</a:t>
            </a:r>
          </a:p>
          <a:p>
            <a:pPr marL="171450" indent="-171450">
              <a:buFont typeface="Wingdings" pitchFamily="2" charset="2"/>
              <a:buChar char="Ø"/>
            </a:pPr>
            <a:r>
              <a:rPr lang="fr-FR"/>
              <a:t>On a plus de traduction des calls vers Windows NT mais un véritable </a:t>
            </a:r>
            <a:r>
              <a:rPr lang="fr-FR" err="1"/>
              <a:t>kernel</a:t>
            </a:r>
            <a:r>
              <a:rPr lang="fr-FR"/>
              <a:t> Linux traite les appels – compatibilité 100%</a:t>
            </a:r>
          </a:p>
          <a:p>
            <a:pPr marL="171450" marR="0" lvl="0" indent="-171450" algn="l" defTabSz="914367" rtl="0" eaLnBrk="1" fontAlgn="auto" latinLnBrk="0" hangingPunct="1">
              <a:lnSpc>
                <a:spcPct val="90000"/>
              </a:lnSpc>
              <a:spcBef>
                <a:spcPts val="0"/>
              </a:spcBef>
              <a:spcAft>
                <a:spcPts val="333"/>
              </a:spcAft>
              <a:buClrTx/>
              <a:buSzTx/>
              <a:buFont typeface="Wingdings" pitchFamily="2" charset="2"/>
              <a:buChar char="Ø"/>
              <a:tabLst/>
              <a:defRPr/>
            </a:pPr>
            <a:r>
              <a:rPr lang="fr-FR"/>
              <a:t>Performance de manipulation des fichiers améliorés (x6), très utile pour </a:t>
            </a:r>
            <a:r>
              <a:rPr lang="fr-FR" err="1"/>
              <a:t>NodeJS</a:t>
            </a:r>
            <a:r>
              <a:rPr lang="fr-FR"/>
              <a:t> ou encore Python</a:t>
            </a:r>
          </a:p>
          <a:p>
            <a:pPr marL="171450" marR="0" lvl="0" indent="-171450" algn="l" defTabSz="914367" rtl="0" eaLnBrk="1" fontAlgn="auto" latinLnBrk="0" hangingPunct="1">
              <a:lnSpc>
                <a:spcPct val="90000"/>
              </a:lnSpc>
              <a:spcBef>
                <a:spcPts val="0"/>
              </a:spcBef>
              <a:spcAft>
                <a:spcPts val="333"/>
              </a:spcAft>
              <a:buClrTx/>
              <a:buSzTx/>
              <a:buFont typeface="Wingdings" pitchFamily="2" charset="2"/>
              <a:buChar char="Ø"/>
              <a:tabLst/>
              <a:defRPr/>
            </a:pPr>
            <a:r>
              <a:rPr lang="fr-FR"/>
              <a:t>On peut lancer la migration des distributions WSL1 vers WSL2 (ne se fera pas automatiquement) – les deux versions restent supportées</a:t>
            </a:r>
          </a:p>
          <a:p>
            <a:pPr marL="171450" marR="0" lvl="0" indent="-171450" algn="l" defTabSz="914367" rtl="0" eaLnBrk="1" fontAlgn="auto" latinLnBrk="0" hangingPunct="1">
              <a:lnSpc>
                <a:spcPct val="90000"/>
              </a:lnSpc>
              <a:spcBef>
                <a:spcPts val="0"/>
              </a:spcBef>
              <a:spcAft>
                <a:spcPts val="333"/>
              </a:spcAft>
              <a:buClrTx/>
              <a:buSzTx/>
              <a:buFont typeface="Wingdings" pitchFamily="2" charset="2"/>
              <a:buChar char="Ø"/>
              <a:tabLst/>
              <a:defRPr/>
            </a:pPr>
            <a:r>
              <a:rPr lang="fr-FR"/>
              <a:t>Maintenance via Windows Update</a:t>
            </a:r>
          </a:p>
          <a:p>
            <a:pPr marL="171450" marR="0" lvl="0" indent="-171450" algn="l" defTabSz="914367" rtl="0" eaLnBrk="1" fontAlgn="auto" latinLnBrk="0" hangingPunct="1">
              <a:lnSpc>
                <a:spcPct val="90000"/>
              </a:lnSpc>
              <a:spcBef>
                <a:spcPts val="0"/>
              </a:spcBef>
              <a:spcAft>
                <a:spcPts val="333"/>
              </a:spcAft>
              <a:buClrTx/>
              <a:buSzTx/>
              <a:buFont typeface="Wingdings" pitchFamily="2" charset="2"/>
              <a:buChar char="Ø"/>
              <a:tabLst/>
              <a:defRPr/>
            </a:pPr>
            <a:r>
              <a:rPr lang="fr-FR"/>
              <a:t>Docker bascule son </a:t>
            </a:r>
            <a:r>
              <a:rPr lang="fr-FR" err="1"/>
              <a:t>backend</a:t>
            </a:r>
            <a:r>
              <a:rPr lang="fr-FR"/>
              <a:t> sur WSL 2 ce qui permet d’améliorer drastiquement les performances CPU et d’utilisation de la mémoire</a:t>
            </a:r>
          </a:p>
          <a:p>
            <a:pPr marL="171450" indent="-171450">
              <a:buFont typeface="Wingdings" pitchFamily="2" charset="2"/>
              <a:buChar char="Ø"/>
            </a:pPr>
            <a:endParaRPr lang="fr-F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5030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882" b="0" i="0" u="none" strike="noStrike" kern="1200">
                <a:solidFill>
                  <a:schemeClr val="tx1"/>
                </a:solidFill>
                <a:effectLst/>
                <a:latin typeface="Segoe UI" panose="020B0502040204020203" pitchFamily="34" charset="0"/>
                <a:ea typeface="+mn-ea"/>
                <a:cs typeface="+mn-cs"/>
              </a:rPr>
              <a:t> 9P </a:t>
            </a:r>
            <a:r>
              <a:rPr lang="fr-CA" sz="882" b="1" i="0" u="none" strike="noStrike" kern="1200">
                <a:solidFill>
                  <a:schemeClr val="tx1"/>
                </a:solidFill>
                <a:effectLst/>
                <a:latin typeface="Segoe UI" panose="020B0502040204020203" pitchFamily="34" charset="0"/>
                <a:ea typeface="+mn-ea"/>
                <a:cs typeface="+mn-cs"/>
              </a:rPr>
              <a:t>Protocol</a:t>
            </a:r>
            <a:r>
              <a:rPr lang="fr-CA" sz="882" b="0" i="0" u="none" strike="noStrike" kern="1200">
                <a:solidFill>
                  <a:schemeClr val="tx1"/>
                </a:solidFill>
                <a:effectLst/>
                <a:latin typeface="Segoe UI" panose="020B0502040204020203" pitchFamily="34" charset="0"/>
                <a:ea typeface="+mn-ea"/>
                <a:cs typeface="+mn-cs"/>
              </a:rPr>
              <a:t> - même si Windows n’expose toute les permissions dans le UI, elles sont bien sauvegardées et utilisées adéquatement</a:t>
            </a:r>
            <a:endParaRPr lang="fr-F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677285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itchFamily="2" charset="2"/>
              <a:buChar char="Ø"/>
            </a:pPr>
            <a:r>
              <a:rPr lang="fr-FR"/>
              <a:t>Activation automatique et transparente des composants Windows additionnels requis</a:t>
            </a:r>
          </a:p>
          <a:p>
            <a:pPr marL="171450" indent="-171450">
              <a:buFont typeface="Wingdings" pitchFamily="2" charset="2"/>
              <a:buChar char="Ø"/>
            </a:pPr>
            <a:r>
              <a:rPr lang="fr-FR"/>
              <a:t>GPU </a:t>
            </a:r>
            <a:r>
              <a:rPr lang="fr-FR" err="1"/>
              <a:t>Compute</a:t>
            </a:r>
            <a:r>
              <a:rPr lang="fr-FR"/>
              <a:t> : calculs matriciels et notamment AI</a:t>
            </a:r>
          </a:p>
          <a:p>
            <a:pPr marL="171450" indent="-171450">
              <a:buFont typeface="Wingdings" pitchFamily="2" charset="2"/>
              <a:buChar char="Ø"/>
            </a:pPr>
            <a:endParaRPr lang="fr-FR"/>
          </a:p>
          <a:p>
            <a:pPr marL="171450" indent="-171450">
              <a:buFont typeface="Wingdings" pitchFamily="2" charset="2"/>
              <a:buChar char="Ø"/>
            </a:pPr>
            <a:r>
              <a:rPr lang="fr-FR"/>
              <a:t>https://</a:t>
            </a:r>
            <a:r>
              <a:rPr lang="fr-FR" err="1"/>
              <a:t>devblogs.microsoft.com</a:t>
            </a:r>
            <a:r>
              <a:rPr lang="fr-FR"/>
              <a:t>/directx/directx-</a:t>
            </a:r>
            <a:r>
              <a:rPr lang="fr-FR" err="1"/>
              <a:t>heart</a:t>
            </a:r>
            <a:r>
              <a:rPr lang="fr-FR"/>
              <a:t>-linux/</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7736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itchFamily="2" charset="2"/>
              <a:buChar char="Ø"/>
            </a:pPr>
            <a:r>
              <a:rPr lang="fr-FR"/>
              <a:t>Activation automatique et transparente des composants Windows additionnels requis</a:t>
            </a:r>
          </a:p>
          <a:p>
            <a:pPr marL="171450" indent="-171450">
              <a:buFont typeface="Wingdings" pitchFamily="2" charset="2"/>
              <a:buChar char="Ø"/>
            </a:pPr>
            <a:r>
              <a:rPr lang="fr-FR"/>
              <a:t>GPU </a:t>
            </a:r>
            <a:r>
              <a:rPr lang="fr-FR" err="1"/>
              <a:t>Compute</a:t>
            </a:r>
            <a:r>
              <a:rPr lang="fr-FR"/>
              <a:t> : calculs matriciels et notamment AI</a:t>
            </a:r>
          </a:p>
          <a:p>
            <a:pPr marL="171450" indent="-171450">
              <a:buFont typeface="Wingdings" pitchFamily="2" charset="2"/>
              <a:buChar char="Ø"/>
            </a:pPr>
            <a:endParaRPr lang="fr-FR"/>
          </a:p>
          <a:p>
            <a:pPr marL="171450" indent="-171450">
              <a:buFont typeface="Wingdings" pitchFamily="2" charset="2"/>
              <a:buChar char="Ø"/>
            </a:pPr>
            <a:r>
              <a:rPr lang="fr-FR"/>
              <a:t>https://</a:t>
            </a:r>
            <a:r>
              <a:rPr lang="fr-FR" err="1"/>
              <a:t>devblogs.microsoft.com</a:t>
            </a:r>
            <a:r>
              <a:rPr lang="fr-FR"/>
              <a:t>/directx/directx-</a:t>
            </a:r>
            <a:r>
              <a:rPr lang="fr-FR" err="1"/>
              <a:t>heart</a:t>
            </a:r>
            <a:r>
              <a:rPr lang="fr-FR"/>
              <a:t>-linux/</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06174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itchFamily="2" charset="2"/>
              <a:buChar char="Ø"/>
            </a:pPr>
            <a:r>
              <a:rPr lang="fr-FR"/>
              <a:t>Activation automatique et transparente des composants Windows additionnels requis</a:t>
            </a:r>
          </a:p>
          <a:p>
            <a:pPr marL="171450" indent="-171450">
              <a:buFont typeface="Wingdings" pitchFamily="2" charset="2"/>
              <a:buChar char="Ø"/>
            </a:pPr>
            <a:r>
              <a:rPr lang="fr-FR"/>
              <a:t>GPU </a:t>
            </a:r>
            <a:r>
              <a:rPr lang="fr-FR" err="1"/>
              <a:t>Compute</a:t>
            </a:r>
            <a:r>
              <a:rPr lang="fr-FR"/>
              <a:t> : calculs matriciels et notamment AI</a:t>
            </a:r>
          </a:p>
          <a:p>
            <a:pPr marL="171450" indent="-171450">
              <a:buFont typeface="Wingdings" pitchFamily="2" charset="2"/>
              <a:buChar char="Ø"/>
            </a:pPr>
            <a:endParaRPr lang="fr-FR"/>
          </a:p>
          <a:p>
            <a:pPr marL="171450" indent="-171450">
              <a:buFont typeface="Wingdings" pitchFamily="2" charset="2"/>
              <a:buChar char="Ø"/>
            </a:pPr>
            <a:r>
              <a:rPr lang="fr-FR"/>
              <a:t>https://</a:t>
            </a:r>
            <a:r>
              <a:rPr lang="fr-FR" err="1"/>
              <a:t>devblogs.microsoft.com</a:t>
            </a:r>
            <a:r>
              <a:rPr lang="fr-FR"/>
              <a:t>/directx/directx-</a:t>
            </a:r>
            <a:r>
              <a:rPr lang="fr-FR" err="1"/>
              <a:t>heart</a:t>
            </a:r>
            <a:r>
              <a:rPr lang="fr-FR"/>
              <a:t>-linux/</a:t>
            </a:r>
          </a:p>
          <a:p>
            <a:pPr marL="171450" indent="-171450">
              <a:buFont typeface="Wingdings" pitchFamily="2" charset="2"/>
              <a:buChar char="Ø"/>
            </a:pPr>
            <a:r>
              <a:rPr lang="fr-FR"/>
              <a:t>https://</a:t>
            </a:r>
            <a:r>
              <a:rPr lang="fr-FR" err="1"/>
              <a:t>devblogs.microsoft.com</a:t>
            </a:r>
            <a:r>
              <a:rPr lang="fr-FR"/>
              <a:t>/</a:t>
            </a:r>
            <a:r>
              <a:rPr lang="fr-FR" err="1"/>
              <a:t>commandline</a:t>
            </a:r>
            <a:r>
              <a:rPr lang="fr-FR"/>
              <a:t>/the-windows-subsystem-for-linux-build-2020-summary/</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0741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itchFamily="2" charset="2"/>
              <a:buChar char="Ø"/>
            </a:pPr>
            <a:r>
              <a:rPr lang="fr-FR"/>
              <a:t>Activation automatique et transparente des composants Windows additionnels requis</a:t>
            </a:r>
          </a:p>
          <a:p>
            <a:pPr marL="171450" indent="-171450">
              <a:buFont typeface="Wingdings" pitchFamily="2" charset="2"/>
              <a:buChar char="Ø"/>
            </a:pPr>
            <a:r>
              <a:rPr lang="fr-FR"/>
              <a:t>GPU </a:t>
            </a:r>
            <a:r>
              <a:rPr lang="fr-FR" err="1"/>
              <a:t>Compute</a:t>
            </a:r>
            <a:r>
              <a:rPr lang="fr-FR"/>
              <a:t> : calculs matriciels et notamment AI</a:t>
            </a:r>
          </a:p>
          <a:p>
            <a:pPr marL="171450" indent="-171450">
              <a:buFont typeface="Wingdings" pitchFamily="2" charset="2"/>
              <a:buChar char="Ø"/>
            </a:pPr>
            <a:endParaRPr lang="fr-FR"/>
          </a:p>
          <a:p>
            <a:pPr marL="171450" indent="-171450">
              <a:buFont typeface="Wingdings" pitchFamily="2" charset="2"/>
              <a:buChar char="Ø"/>
            </a:pPr>
            <a:r>
              <a:rPr lang="fr-FR"/>
              <a:t>https://</a:t>
            </a:r>
            <a:r>
              <a:rPr lang="fr-FR" err="1"/>
              <a:t>devblogs.microsoft.com</a:t>
            </a:r>
            <a:r>
              <a:rPr lang="fr-FR"/>
              <a:t>/directx/directx-</a:t>
            </a:r>
            <a:r>
              <a:rPr lang="fr-FR" err="1"/>
              <a:t>heart</a:t>
            </a:r>
            <a:r>
              <a:rPr lang="fr-FR"/>
              <a:t>-linux/</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51896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itchFamily="2" charset="2"/>
              <a:buChar char="Ø"/>
            </a:pPr>
            <a:endParaRPr lang="fr-F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84522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a:t>
            </a:r>
            <a:r>
              <a:rPr lang="fr-FR" err="1"/>
              <a:t>github.com</a:t>
            </a:r>
            <a:r>
              <a:rPr lang="fr-FR"/>
              <a:t>/</a:t>
            </a:r>
            <a:r>
              <a:rPr lang="fr-FR" err="1"/>
              <a:t>microsoft</a:t>
            </a:r>
            <a:r>
              <a:rPr lang="fr-FR"/>
              <a:t>/</a:t>
            </a:r>
            <a:r>
              <a:rPr lang="fr-FR" err="1"/>
              <a:t>ProjectReunion</a:t>
            </a:r>
            <a:r>
              <a:rPr lang="fr-FR"/>
              <a:t>/blob/master/docs/</a:t>
            </a:r>
            <a:r>
              <a:rPr lang="fr-FR" err="1"/>
              <a:t>README.md</a:t>
            </a:r>
            <a:endParaRPr lang="fr-F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982229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a:t>.NET is a free, cross-platform, open source developer platform for building many different types of applications. With .NET, you can use multiple languages, editors, and libraries to build for web, mobile, desktop, gaming, and IoT. .NET is designed to be general-purpose so that once a developer learns how to build one type of application, they can quickly build other types of applications for completely different workloads – developer skills can easily transfer to other domains using the same languages and libraries. </a:t>
            </a:r>
          </a:p>
          <a:p>
            <a:endParaRPr lang="en-US"/>
          </a:p>
          <a:p>
            <a:r>
              <a:rPr lang="en-US" b="1"/>
              <a:t>.NET enables developers to be more productive building feature-rich applications of any type, for any device with great performance.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89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a:t>
            </a:r>
            <a:r>
              <a:rPr lang="fr-FR" err="1"/>
              <a:t>devblogs.microsoft.com</a:t>
            </a:r>
            <a:r>
              <a:rPr lang="fr-FR"/>
              <a:t>/</a:t>
            </a:r>
            <a:r>
              <a:rPr lang="fr-FR" err="1"/>
              <a:t>commandline</a:t>
            </a:r>
            <a:r>
              <a:rPr lang="fr-FR"/>
              <a:t>/windows-terminal-1-0/</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45312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https://</a:t>
            </a:r>
            <a:r>
              <a:rPr lang="fr-CA" err="1"/>
              <a:t>blogs.windows.com</a:t>
            </a:r>
            <a:r>
              <a:rPr lang="fr-CA"/>
              <a:t>/</a:t>
            </a:r>
            <a:r>
              <a:rPr lang="fr-CA" err="1"/>
              <a:t>windowsdeveloper</a:t>
            </a:r>
            <a:r>
              <a:rPr lang="fr-CA"/>
              <a:t>/2020/05/19/introducing-winui-3-preview-1/</a:t>
            </a:r>
          </a:p>
          <a:p>
            <a:r>
              <a:rPr lang="fr-CA"/>
              <a:t>https://</a:t>
            </a:r>
            <a:r>
              <a:rPr lang="fr-CA" err="1"/>
              <a:t>microsoft.github.io</a:t>
            </a:r>
            <a:r>
              <a:rPr lang="fr-CA"/>
              <a:t>/</a:t>
            </a:r>
            <a:r>
              <a:rPr lang="fr-CA" err="1"/>
              <a:t>microsoft-ui-xaml</a:t>
            </a:r>
            <a:r>
              <a:rPr lang="fr-CA"/>
              <a:t>/</a:t>
            </a:r>
            <a:r>
              <a:rPr lang="fr-CA" err="1"/>
              <a:t>about.html</a:t>
            </a:r>
            <a:endParaRPr lang="fr-CA"/>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744489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882" b="0" i="0" u="none" strike="noStrike" kern="1200">
                <a:solidFill>
                  <a:schemeClr val="tx1"/>
                </a:solidFill>
                <a:effectLst/>
                <a:latin typeface="Segoe UI" panose="020B0502040204020203" pitchFamily="34" charset="0"/>
                <a:ea typeface="+mn-ea"/>
                <a:cs typeface="+mn-cs"/>
              </a:rPr>
              <a:t>Le contrôle </a:t>
            </a:r>
            <a:r>
              <a:rPr lang="fr-CA" err="1"/>
              <a:t>SwapChainPanel</a:t>
            </a:r>
            <a:r>
              <a:rPr lang="fr-CA" sz="882" b="0" i="0" u="none" strike="noStrike" kern="1200">
                <a:solidFill>
                  <a:schemeClr val="tx1"/>
                </a:solidFill>
                <a:effectLst/>
                <a:latin typeface="Segoe UI" panose="020B0502040204020203" pitchFamily="34" charset="0"/>
                <a:ea typeface="+mn-ea"/>
                <a:cs typeface="+mn-cs"/>
              </a:rPr>
              <a:t>, autorisant les développeurs travaillant avec DirectX à personnaliser le rendu graphique</a:t>
            </a:r>
          </a:p>
          <a:p>
            <a:endParaRPr lang="fr-CA"/>
          </a:p>
          <a:p>
            <a:r>
              <a:rPr lang="fr-CA"/>
              <a:t>https://</a:t>
            </a:r>
            <a:r>
              <a:rPr lang="fr-CA" err="1"/>
              <a:t>docs.microsoft.com</a:t>
            </a:r>
            <a:r>
              <a:rPr lang="fr-CA"/>
              <a:t>/en-us/</a:t>
            </a:r>
            <a:r>
              <a:rPr lang="fr-CA" err="1"/>
              <a:t>windows</a:t>
            </a:r>
            <a:r>
              <a:rPr lang="fr-CA"/>
              <a:t>/</a:t>
            </a:r>
            <a:r>
              <a:rPr lang="fr-CA" err="1"/>
              <a:t>apps</a:t>
            </a:r>
            <a:r>
              <a:rPr lang="fr-CA"/>
              <a:t>/</a:t>
            </a:r>
            <a:r>
              <a:rPr lang="fr-CA" err="1"/>
              <a:t>winui</a:t>
            </a:r>
            <a:r>
              <a:rPr lang="fr-CA"/>
              <a:t>/winui3/</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1493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Faire une démo de WSL2 sur Dev </a:t>
            </a:r>
            <a:r>
              <a:rPr lang="fr-FR" err="1"/>
              <a:t>Build</a:t>
            </a:r>
            <a:r>
              <a:rPr lang="fr-FR"/>
              <a:t> avec l’utilisation d’un modèle </a:t>
            </a:r>
            <a:r>
              <a:rPr lang="fr-FR" err="1"/>
              <a:t>TensorFlow</a:t>
            </a:r>
            <a:r>
              <a:rPr lang="fr-FR"/>
              <a:t> (montrer le gestionnaire des tâches sans/avec)</a:t>
            </a:r>
          </a:p>
          <a:p>
            <a:r>
              <a:rPr lang="fr-FR"/>
              <a:t>Utiliser la </a:t>
            </a:r>
            <a:r>
              <a:rPr lang="fr-FR" err="1"/>
              <a:t>Preview</a:t>
            </a:r>
            <a:r>
              <a:rPr lang="fr-FR"/>
              <a:t> du Terminal pour montrer les options de personnalisation à venir</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030302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À l’origine, UWP a été conçu pour permettre à des applications de fonctionner sur de multiples terminaux (PC, Laptop, Mobile, Console, Embarqué). Même si cette vocation n’est plus nécessairement aussi présente, elle représente aussi une modernisation importante du modèle applicatif historique des applications sous Windows.</a:t>
            </a:r>
            <a:endParaRPr lang="fr-F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881797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Avec .NET </a:t>
            </a:r>
            <a:r>
              <a:rPr lang="fr-FR" err="1"/>
              <a:t>Core</a:t>
            </a:r>
            <a:r>
              <a:rPr lang="fr-FR"/>
              <a:t> 3.0 : support de </a:t>
            </a:r>
            <a:r>
              <a:rPr lang="fr-FR" err="1"/>
              <a:t>WinRT</a:t>
            </a:r>
            <a:r>
              <a:rPr lang="fr-FR"/>
              <a:t> notamment en lien avec le support des applications WPF et </a:t>
            </a:r>
            <a:r>
              <a:rPr lang="fr-FR" err="1"/>
              <a:t>WinForms</a:t>
            </a:r>
            <a:endParaRPr lang="fr-FR"/>
          </a:p>
          <a:p>
            <a:r>
              <a:rPr lang="fr-FR"/>
              <a:t>La suppression du support </a:t>
            </a:r>
            <a:r>
              <a:rPr lang="fr-FR" err="1"/>
              <a:t>WinRT</a:t>
            </a:r>
            <a:r>
              <a:rPr lang="fr-FR"/>
              <a:t> enlève 60k de lignes de code dans .NET 5</a:t>
            </a:r>
          </a:p>
          <a:p>
            <a:r>
              <a:rPr lang="fr-FR"/>
              <a:t>Les </a:t>
            </a:r>
            <a:r>
              <a:rPr lang="fr-FR" err="1"/>
              <a:t>interop</a:t>
            </a:r>
            <a:r>
              <a:rPr lang="fr-FR"/>
              <a:t> continueront d’exister mais dans un paquet </a:t>
            </a:r>
            <a:r>
              <a:rPr lang="fr-FR" err="1"/>
              <a:t>NuGet</a:t>
            </a:r>
            <a:r>
              <a:rPr lang="fr-FR"/>
              <a:t> découplé du Framework lui-même</a:t>
            </a:r>
          </a:p>
          <a:p>
            <a:endParaRPr lang="fr-FR"/>
          </a:p>
          <a:p>
            <a:r>
              <a:rPr lang="fr-CA" sz="882" b="0" i="0" u="none" strike="noStrike" kern="1200">
                <a:solidFill>
                  <a:schemeClr val="tx1"/>
                </a:solidFill>
                <a:effectLst/>
                <a:latin typeface="Segoe UI" panose="020B0502040204020203" pitchFamily="34" charset="0"/>
                <a:ea typeface="+mn-ea"/>
                <a:cs typeface="+mn-cs"/>
              </a:rPr>
              <a:t>The </a:t>
            </a:r>
            <a:r>
              <a:rPr lang="fr-CA" sz="882" b="0" i="0" u="none" strike="noStrike" kern="1200" err="1">
                <a:solidFill>
                  <a:schemeClr val="tx1"/>
                </a:solidFill>
                <a:effectLst/>
                <a:latin typeface="Segoe UI" panose="020B0502040204020203" pitchFamily="34" charset="0"/>
                <a:ea typeface="+mn-ea"/>
                <a:cs typeface="+mn-cs"/>
              </a:rPr>
              <a:t>benefits</a:t>
            </a:r>
            <a:r>
              <a:rPr lang="fr-CA" sz="882" b="0" i="0" u="none" strike="noStrike" kern="1200">
                <a:solidFill>
                  <a:schemeClr val="tx1"/>
                </a:solidFill>
                <a:effectLst/>
                <a:latin typeface="Segoe UI" panose="020B0502040204020203" pitchFamily="34" charset="0"/>
                <a:ea typeface="+mn-ea"/>
                <a:cs typeface="+mn-cs"/>
              </a:rPr>
              <a:t> are </a:t>
            </a:r>
            <a:r>
              <a:rPr lang="fr-CA" sz="882" b="0" i="0" u="none" strike="noStrike" kern="1200" err="1">
                <a:solidFill>
                  <a:schemeClr val="tx1"/>
                </a:solidFill>
                <a:effectLst/>
                <a:latin typeface="Segoe UI" panose="020B0502040204020203" pitchFamily="34" charset="0"/>
                <a:ea typeface="+mn-ea"/>
                <a:cs typeface="+mn-cs"/>
              </a:rPr>
              <a:t>called</a:t>
            </a:r>
            <a:r>
              <a:rPr lang="fr-CA" sz="882" b="0" i="0" u="none" strike="noStrike" kern="1200">
                <a:solidFill>
                  <a:schemeClr val="tx1"/>
                </a:solidFill>
                <a:effectLst/>
                <a:latin typeface="Segoe UI" panose="020B0502040204020203" pitchFamily="34" charset="0"/>
                <a:ea typeface="+mn-ea"/>
                <a:cs typeface="+mn-cs"/>
              </a:rPr>
              <a:t> out in </a:t>
            </a:r>
            <a:r>
              <a:rPr lang="fr-CA" sz="882" b="0" i="0" u="sng" strike="noStrike" kern="1200">
                <a:solidFill>
                  <a:schemeClr val="tx1"/>
                </a:solidFill>
                <a:effectLst/>
                <a:latin typeface="Segoe UI" panose="020B0502040204020203" pitchFamily="34" charset="0"/>
                <a:ea typeface="+mn-ea"/>
                <a:cs typeface="+mn-cs"/>
                <a:hlinkClick r:id="rId3"/>
              </a:rPr>
              <a:t>Support WinRT APIs in .NET 5</a:t>
            </a:r>
            <a:r>
              <a:rPr lang="fr-CA" sz="882" b="0" i="0" u="none" strike="noStrike" kern="1200">
                <a:solidFill>
                  <a:schemeClr val="tx1"/>
                </a:solidFill>
                <a:effectLst/>
                <a:latin typeface="Segoe UI" panose="020B0502040204020203" pitchFamily="34" charset="0"/>
                <a:ea typeface="+mn-ea"/>
                <a:cs typeface="+mn-cs"/>
              </a:rPr>
              <a:t>:</a:t>
            </a:r>
          </a:p>
          <a:p>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WinRT</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interop</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can</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be</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developed</a:t>
            </a:r>
            <a:r>
              <a:rPr lang="fr-CA" sz="882" b="0" i="0" u="none" strike="noStrike" kern="1200">
                <a:solidFill>
                  <a:schemeClr val="tx1"/>
                </a:solidFill>
                <a:effectLst/>
                <a:latin typeface="Segoe UI" panose="020B0502040204020203" pitchFamily="34" charset="0"/>
                <a:ea typeface="+mn-ea"/>
                <a:cs typeface="+mn-cs"/>
              </a:rPr>
              <a:t> and </a:t>
            </a:r>
            <a:r>
              <a:rPr lang="fr-CA" sz="882" b="0" i="0" u="none" strike="noStrike" kern="1200" err="1">
                <a:solidFill>
                  <a:schemeClr val="tx1"/>
                </a:solidFill>
                <a:effectLst/>
                <a:latin typeface="Segoe UI" panose="020B0502040204020203" pitchFamily="34" charset="0"/>
                <a:ea typeface="+mn-ea"/>
                <a:cs typeface="+mn-cs"/>
              </a:rPr>
              <a:t>improved</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separate</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from</a:t>
            </a:r>
            <a:r>
              <a:rPr lang="fr-CA" sz="882" b="0" i="0" u="none" strike="noStrike" kern="1200">
                <a:solidFill>
                  <a:schemeClr val="tx1"/>
                </a:solidFill>
                <a:effectLst/>
                <a:latin typeface="Segoe UI" panose="020B0502040204020203" pitchFamily="34" charset="0"/>
                <a:ea typeface="+mn-ea"/>
                <a:cs typeface="+mn-cs"/>
              </a:rPr>
              <a:t> the .NET </a:t>
            </a:r>
            <a:r>
              <a:rPr lang="fr-CA" sz="882" b="0" i="0" u="none" strike="noStrike" kern="1200" err="1">
                <a:solidFill>
                  <a:schemeClr val="tx1"/>
                </a:solidFill>
                <a:effectLst/>
                <a:latin typeface="Segoe UI" panose="020B0502040204020203" pitchFamily="34" charset="0"/>
                <a:ea typeface="+mn-ea"/>
                <a:cs typeface="+mn-cs"/>
              </a:rPr>
              <a:t>runtime</a:t>
            </a:r>
            <a:r>
              <a:rPr lang="fr-CA" sz="882" b="0" i="0" u="none" strike="noStrike" kern="1200">
                <a:solidFill>
                  <a:schemeClr val="tx1"/>
                </a:solidFill>
                <a:effectLst/>
                <a:latin typeface="Segoe UI" panose="020B0502040204020203" pitchFamily="34" charset="0"/>
                <a:ea typeface="+mn-ea"/>
                <a:cs typeface="+mn-cs"/>
              </a:rPr>
              <a:t>.</a:t>
            </a:r>
          </a:p>
          <a:p>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Makes</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WinRT</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interop</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symmetrical</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with</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interop</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systems</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provided</a:t>
            </a:r>
            <a:r>
              <a:rPr lang="fr-CA" sz="882" b="0" i="0" u="none" strike="noStrike" kern="1200">
                <a:solidFill>
                  <a:schemeClr val="tx1"/>
                </a:solidFill>
                <a:effectLst/>
                <a:latin typeface="Segoe UI" panose="020B0502040204020203" pitchFamily="34" charset="0"/>
                <a:ea typeface="+mn-ea"/>
                <a:cs typeface="+mn-cs"/>
              </a:rPr>
              <a:t> for </a:t>
            </a:r>
            <a:r>
              <a:rPr lang="fr-CA" sz="882" b="0" i="0" u="none" strike="noStrike" kern="1200" err="1">
                <a:solidFill>
                  <a:schemeClr val="tx1"/>
                </a:solidFill>
                <a:effectLst/>
                <a:latin typeface="Segoe UI" panose="020B0502040204020203" pitchFamily="34" charset="0"/>
                <a:ea typeface="+mn-ea"/>
                <a:cs typeface="+mn-cs"/>
              </a:rPr>
              <a:t>other</a:t>
            </a:r>
            <a:r>
              <a:rPr lang="fr-CA" sz="882" b="0" i="0" u="none" strike="noStrike" kern="1200">
                <a:solidFill>
                  <a:schemeClr val="tx1"/>
                </a:solidFill>
                <a:effectLst/>
                <a:latin typeface="Segoe UI" panose="020B0502040204020203" pitchFamily="34" charset="0"/>
                <a:ea typeface="+mn-ea"/>
                <a:cs typeface="+mn-cs"/>
              </a:rPr>
              <a:t> operating </a:t>
            </a:r>
            <a:r>
              <a:rPr lang="fr-CA" sz="882" b="0" i="0" u="none" strike="noStrike" kern="1200" err="1">
                <a:solidFill>
                  <a:schemeClr val="tx1"/>
                </a:solidFill>
                <a:effectLst/>
                <a:latin typeface="Segoe UI" panose="020B0502040204020203" pitchFamily="34" charset="0"/>
                <a:ea typeface="+mn-ea"/>
                <a:cs typeface="+mn-cs"/>
              </a:rPr>
              <a:t>systems</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like</a:t>
            </a:r>
            <a:r>
              <a:rPr lang="fr-CA" sz="882" b="0" i="0" u="none" strike="noStrike" kern="1200">
                <a:solidFill>
                  <a:schemeClr val="tx1"/>
                </a:solidFill>
                <a:effectLst/>
                <a:latin typeface="Segoe UI" panose="020B0502040204020203" pitchFamily="34" charset="0"/>
                <a:ea typeface="+mn-ea"/>
                <a:cs typeface="+mn-cs"/>
              </a:rPr>
              <a:t> iOS and Android.</a:t>
            </a:r>
          </a:p>
          <a:p>
            <a:r>
              <a:rPr lang="fr-CA" sz="882" b="0" i="0" u="none" strike="noStrike" kern="1200">
                <a:solidFill>
                  <a:schemeClr val="tx1"/>
                </a:solidFill>
                <a:effectLst/>
                <a:latin typeface="Segoe UI" panose="020B0502040204020203" pitchFamily="34" charset="0"/>
                <a:ea typeface="+mn-ea"/>
                <a:cs typeface="+mn-cs"/>
              </a:rPr>
              <a:t>- Can </a:t>
            </a:r>
            <a:r>
              <a:rPr lang="fr-CA" sz="882" b="0" i="0" u="none" strike="noStrike" kern="1200" err="1">
                <a:solidFill>
                  <a:schemeClr val="tx1"/>
                </a:solidFill>
                <a:effectLst/>
                <a:latin typeface="Segoe UI" panose="020B0502040204020203" pitchFamily="34" charset="0"/>
                <a:ea typeface="+mn-ea"/>
                <a:cs typeface="+mn-cs"/>
              </a:rPr>
              <a:t>take</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advantage</a:t>
            </a:r>
            <a:r>
              <a:rPr lang="fr-CA" sz="882" b="0" i="0" u="none" strike="noStrike" kern="1200">
                <a:solidFill>
                  <a:schemeClr val="tx1"/>
                </a:solidFill>
                <a:effectLst/>
                <a:latin typeface="Segoe UI" panose="020B0502040204020203" pitchFamily="34" charset="0"/>
                <a:ea typeface="+mn-ea"/>
                <a:cs typeface="+mn-cs"/>
              </a:rPr>
              <a:t> of </a:t>
            </a:r>
            <a:r>
              <a:rPr lang="fr-CA" sz="882" b="0" i="0" u="none" strike="noStrike" kern="1200" err="1">
                <a:solidFill>
                  <a:schemeClr val="tx1"/>
                </a:solidFill>
                <a:effectLst/>
                <a:latin typeface="Segoe UI" panose="020B0502040204020203" pitchFamily="34" charset="0"/>
                <a:ea typeface="+mn-ea"/>
                <a:cs typeface="+mn-cs"/>
              </a:rPr>
              <a:t>many</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other</a:t>
            </a:r>
            <a:r>
              <a:rPr lang="fr-CA" sz="882" b="0" i="0" u="none" strike="noStrike" kern="1200">
                <a:solidFill>
                  <a:schemeClr val="tx1"/>
                </a:solidFill>
                <a:effectLst/>
                <a:latin typeface="Segoe UI" panose="020B0502040204020203" pitchFamily="34" charset="0"/>
                <a:ea typeface="+mn-ea"/>
                <a:cs typeface="+mn-cs"/>
              </a:rPr>
              <a:t> .NET </a:t>
            </a:r>
            <a:r>
              <a:rPr lang="fr-CA" sz="882" b="0" i="0" u="none" strike="noStrike" kern="1200" err="1">
                <a:solidFill>
                  <a:schemeClr val="tx1"/>
                </a:solidFill>
                <a:effectLst/>
                <a:latin typeface="Segoe UI" panose="020B0502040204020203" pitchFamily="34" charset="0"/>
                <a:ea typeface="+mn-ea"/>
                <a:cs typeface="+mn-cs"/>
              </a:rPr>
              <a:t>features</a:t>
            </a:r>
            <a:r>
              <a:rPr lang="fr-CA" sz="882" b="0" i="0" u="none" strike="noStrike" kern="1200">
                <a:solidFill>
                  <a:schemeClr val="tx1"/>
                </a:solidFill>
                <a:effectLst/>
                <a:latin typeface="Segoe UI" panose="020B0502040204020203" pitchFamily="34" charset="0"/>
                <a:ea typeface="+mn-ea"/>
                <a:cs typeface="+mn-cs"/>
              </a:rPr>
              <a:t> (AOT, C# </a:t>
            </a:r>
            <a:r>
              <a:rPr lang="fr-CA" sz="882" b="0" i="0" u="none" strike="noStrike" kern="1200" err="1">
                <a:solidFill>
                  <a:schemeClr val="tx1"/>
                </a:solidFill>
                <a:effectLst/>
                <a:latin typeface="Segoe UI" panose="020B0502040204020203" pitchFamily="34" charset="0"/>
                <a:ea typeface="+mn-ea"/>
                <a:cs typeface="+mn-cs"/>
              </a:rPr>
              <a:t>features</a:t>
            </a:r>
            <a:r>
              <a:rPr lang="fr-CA" sz="882" b="0" i="0" u="none" strike="noStrike" kern="1200">
                <a:solidFill>
                  <a:schemeClr val="tx1"/>
                </a:solidFill>
                <a:effectLst/>
                <a:latin typeface="Segoe UI" panose="020B0502040204020203" pitchFamily="34" charset="0"/>
                <a:ea typeface="+mn-ea"/>
                <a:cs typeface="+mn-cs"/>
              </a:rPr>
              <a:t>, IL </a:t>
            </a:r>
            <a:r>
              <a:rPr lang="fr-CA" sz="882" b="0" i="0" u="none" strike="noStrike" kern="1200" err="1">
                <a:solidFill>
                  <a:schemeClr val="tx1"/>
                </a:solidFill>
                <a:effectLst/>
                <a:latin typeface="Segoe UI" panose="020B0502040204020203" pitchFamily="34" charset="0"/>
                <a:ea typeface="+mn-ea"/>
                <a:cs typeface="+mn-cs"/>
              </a:rPr>
              <a:t>linking</a:t>
            </a:r>
            <a:r>
              <a:rPr lang="fr-CA" sz="882" b="0" i="0" u="none" strike="noStrike" kern="1200">
                <a:solidFill>
                  <a:schemeClr val="tx1"/>
                </a:solidFill>
                <a:effectLst/>
                <a:latin typeface="Segoe UI" panose="020B0502040204020203" pitchFamily="34" charset="0"/>
                <a:ea typeface="+mn-ea"/>
                <a:cs typeface="+mn-cs"/>
              </a:rPr>
              <a:t>).</a:t>
            </a:r>
          </a:p>
          <a:p>
            <a:r>
              <a:rPr lang="fr-CA" sz="882" b="0" i="0" u="none" strike="noStrike" kern="1200">
                <a:solidFill>
                  <a:schemeClr val="tx1"/>
                </a:solidFill>
                <a:effectLst/>
                <a:latin typeface="Segoe UI" panose="020B0502040204020203" pitchFamily="34" charset="0"/>
                <a:ea typeface="+mn-ea"/>
                <a:cs typeface="+mn-cs"/>
              </a:rPr>
              <a:t>- Simplifies the .NET </a:t>
            </a:r>
            <a:r>
              <a:rPr lang="fr-CA" sz="882" b="0" i="0" u="none" strike="noStrike" kern="1200" err="1">
                <a:solidFill>
                  <a:schemeClr val="tx1"/>
                </a:solidFill>
                <a:effectLst/>
                <a:latin typeface="Segoe UI" panose="020B0502040204020203" pitchFamily="34" charset="0"/>
                <a:ea typeface="+mn-ea"/>
                <a:cs typeface="+mn-cs"/>
              </a:rPr>
              <a:t>runtime</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codebase</a:t>
            </a:r>
            <a:r>
              <a:rPr lang="fr-CA" sz="882" b="0" i="0" u="none" strike="noStrike" kern="1200">
                <a:solidFill>
                  <a:schemeClr val="tx1"/>
                </a:solidFill>
                <a:effectLst/>
                <a:latin typeface="Segoe UI" panose="020B0502040204020203" pitchFamily="34" charset="0"/>
                <a:ea typeface="+mn-ea"/>
                <a:cs typeface="+mn-cs"/>
              </a:rPr>
              <a:t> (</a:t>
            </a:r>
            <a:r>
              <a:rPr lang="fr-CA" sz="882" b="0" i="0" u="none" strike="noStrike" kern="1200" err="1">
                <a:solidFill>
                  <a:schemeClr val="tx1"/>
                </a:solidFill>
                <a:effectLst/>
                <a:latin typeface="Segoe UI" panose="020B0502040204020203" pitchFamily="34" charset="0"/>
                <a:ea typeface="+mn-ea"/>
                <a:cs typeface="+mn-cs"/>
              </a:rPr>
              <a:t>removes</a:t>
            </a:r>
            <a:r>
              <a:rPr lang="fr-CA" sz="882" b="0" i="0" u="none" strike="noStrike" kern="1200">
                <a:solidFill>
                  <a:schemeClr val="tx1"/>
                </a:solidFill>
                <a:effectLst/>
                <a:latin typeface="Segoe UI" panose="020B0502040204020203" pitchFamily="34" charset="0"/>
                <a:ea typeface="+mn-ea"/>
                <a:cs typeface="+mn-cs"/>
              </a:rPr>
              <a:t> 60k </a:t>
            </a:r>
            <a:r>
              <a:rPr lang="fr-CA" sz="882" b="0" i="0" u="none" strike="noStrike" kern="1200" err="1">
                <a:solidFill>
                  <a:schemeClr val="tx1"/>
                </a:solidFill>
                <a:effectLst/>
                <a:latin typeface="Segoe UI" panose="020B0502040204020203" pitchFamily="34" charset="0"/>
                <a:ea typeface="+mn-ea"/>
                <a:cs typeface="+mn-cs"/>
              </a:rPr>
              <a:t>lines</a:t>
            </a:r>
            <a:r>
              <a:rPr lang="fr-CA" sz="882" b="0" i="0" u="none" strike="noStrike" kern="1200">
                <a:solidFill>
                  <a:schemeClr val="tx1"/>
                </a:solidFill>
                <a:effectLst/>
                <a:latin typeface="Segoe UI" panose="020B0502040204020203" pitchFamily="34" charset="0"/>
                <a:ea typeface="+mn-ea"/>
                <a:cs typeface="+mn-cs"/>
              </a:rPr>
              <a:t> of code).</a:t>
            </a:r>
          </a:p>
          <a:p>
            <a:endParaRPr lang="fr-FR"/>
          </a:p>
          <a:p>
            <a:r>
              <a:rPr lang="fr-FR"/>
              <a:t>Annonce du retrait : https://</a:t>
            </a:r>
            <a:r>
              <a:rPr lang="fr-FR" err="1"/>
              <a:t>devblogs.microsoft.com</a:t>
            </a:r>
            <a:r>
              <a:rPr lang="fr-FR"/>
              <a:t>/</a:t>
            </a:r>
            <a:r>
              <a:rPr lang="fr-FR" err="1"/>
              <a:t>dotnet</a:t>
            </a:r>
            <a:r>
              <a:rPr lang="fr-FR"/>
              <a:t>/announcing-net-5-0-preview-5/</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450124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7/2/2020 10:33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92476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2 premières semaines sont dédiées à l’implémentation des nouveautés</a:t>
            </a:r>
          </a:p>
          <a:p>
            <a:r>
              <a:rPr lang="fr-FR"/>
              <a:t>La 3</a:t>
            </a:r>
            <a:r>
              <a:rPr lang="fr-FR" baseline="30000"/>
              <a:t>ème</a:t>
            </a:r>
            <a:r>
              <a:rPr lang="fr-FR"/>
              <a:t> semaine pour les tests et les correctifs</a:t>
            </a:r>
          </a:p>
          <a:p>
            <a:r>
              <a:rPr lang="fr-FR"/>
              <a:t>La 4</a:t>
            </a:r>
            <a:r>
              <a:rPr lang="fr-FR" baseline="30000"/>
              <a:t>ème</a:t>
            </a:r>
            <a:r>
              <a:rPr lang="fr-FR"/>
              <a:t> pour les annonces, documentation, planning etc.</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1057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Utiliser la </a:t>
            </a:r>
            <a:r>
              <a:rPr lang="fr-FR" err="1"/>
              <a:t>Preview</a:t>
            </a:r>
            <a:r>
              <a:rPr lang="fr-FR"/>
              <a:t> du Terminal pour montrer les options de personnalisation à venir</a:t>
            </a:r>
          </a:p>
          <a:p>
            <a:r>
              <a:rPr lang="fr-FR"/>
              <a:t>Si vous aimez les écureuils comme moi </a:t>
            </a:r>
            <a:r>
              <a:rPr lang="fr-FR">
                <a:sym typeface="Wingdings" pitchFamily="2" charset="2"/>
              </a:rPr>
              <a:t></a:t>
            </a:r>
            <a:endParaRPr lang="fr-F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4652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L’amélioration de la gestion des onglets dépend de corrections/améliorations de Windows (élévation de droits)</a:t>
            </a:r>
          </a:p>
          <a:p>
            <a:endParaRPr lang="fr-FR"/>
          </a:p>
          <a:p>
            <a:r>
              <a:rPr lang="fr-FR"/>
              <a:t>https://</a:t>
            </a:r>
            <a:r>
              <a:rPr lang="fr-FR" err="1"/>
              <a:t>github.com</a:t>
            </a:r>
            <a:r>
              <a:rPr lang="fr-FR"/>
              <a:t>/</a:t>
            </a:r>
            <a:r>
              <a:rPr lang="fr-FR" err="1"/>
              <a:t>microsoft</a:t>
            </a:r>
            <a:r>
              <a:rPr lang="fr-FR"/>
              <a:t>/terminal/blob/master/doc/terminal-v2-roadmap.md#20-scenarios</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6300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https://</a:t>
            </a:r>
            <a:r>
              <a:rPr lang="fr-CA" err="1"/>
              <a:t>github.com</a:t>
            </a:r>
            <a:r>
              <a:rPr lang="fr-CA"/>
              <a:t>/</a:t>
            </a:r>
            <a:r>
              <a:rPr lang="fr-CA" err="1"/>
              <a:t>microsoft</a:t>
            </a:r>
            <a:r>
              <a:rPr lang="fr-CA"/>
              <a:t>/</a:t>
            </a:r>
            <a:r>
              <a:rPr lang="fr-CA" err="1"/>
              <a:t>winget</a:t>
            </a:r>
            <a:r>
              <a:rPr lang="fr-CA"/>
              <a:t>-cli</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810386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Faire une démo de WSL2 sur Dev </a:t>
            </a:r>
            <a:r>
              <a:rPr lang="fr-FR" err="1"/>
              <a:t>Build</a:t>
            </a:r>
            <a:r>
              <a:rPr lang="fr-FR"/>
              <a:t> avec l’utilisation d’un modèle </a:t>
            </a:r>
            <a:r>
              <a:rPr lang="fr-FR" err="1"/>
              <a:t>TensorFlow</a:t>
            </a:r>
            <a:r>
              <a:rPr lang="fr-FR"/>
              <a:t> (montrer le gestionnaire des tâches sans/avec)</a:t>
            </a:r>
          </a:p>
          <a:p>
            <a:r>
              <a:rPr lang="fr-FR"/>
              <a:t>Utiliser la </a:t>
            </a:r>
            <a:r>
              <a:rPr lang="fr-FR" err="1"/>
              <a:t>Preview</a:t>
            </a:r>
            <a:r>
              <a:rPr lang="fr-FR"/>
              <a:t> du Terminal pour montrer les options de personnalisation à venir</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85401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https://</a:t>
            </a:r>
            <a:r>
              <a:rPr lang="fr-CA" err="1"/>
              <a:t>github.com</a:t>
            </a:r>
            <a:r>
              <a:rPr lang="fr-CA"/>
              <a:t>/</a:t>
            </a:r>
            <a:r>
              <a:rPr lang="fr-CA" err="1"/>
              <a:t>microsoft</a:t>
            </a:r>
            <a:r>
              <a:rPr lang="fr-CA"/>
              <a:t>/</a:t>
            </a:r>
            <a:r>
              <a:rPr lang="fr-CA" err="1"/>
              <a:t>winget</a:t>
            </a:r>
            <a:r>
              <a:rPr lang="fr-CA"/>
              <a:t>-cli/blob/master/doc/windows-package-manager-v1-roadmap.md</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98927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a:t>
            </a:r>
            <a:r>
              <a:rPr lang="fr-FR" err="1"/>
              <a:t>www.youtube.com</a:t>
            </a:r>
            <a:r>
              <a:rPr lang="fr-FR"/>
              <a:t>/</a:t>
            </a:r>
            <a:r>
              <a:rPr lang="fr-FR" err="1"/>
              <a:t>watch?v</a:t>
            </a:r>
            <a:r>
              <a:rPr lang="fr-FR"/>
              <a:t>=EiPO5wC6KwM</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7/2/2020 10:33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49742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83617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theme" Target="../theme/theme3.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image" Target="../media/image1.emf"/><Relationship Id="rId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 id="214748494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microsoft/winget-pkgs"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8.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hyperlink" Target="https://commons.wikimedia.org/wiki/File:LinkedIn_logo_initials.png" TargetMode="External"/><Relationship Id="rId2" Type="http://schemas.openxmlformats.org/officeDocument/2006/relationships/hyperlink" Target="https://ca.linkedin.com/in/christophe-lavalle-817ba312b" TargetMode="Externa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hyperlink" Target="https://de.wikipedia.org/wiki/Twitter" TargetMode="External"/><Relationship Id="rId4" Type="http://schemas.openxmlformats.org/officeDocument/2006/relationships/image" Target="../media/image16.png"/><Relationship Id="rId9"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aka.ms/termina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aka.ms/terminal-preview"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74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2E3058D-4A6F-4A7A-BC4C-8357D6EB5841}"/>
              </a:ext>
            </a:extLst>
          </p:cNvPr>
          <p:cNvSpPr>
            <a:spLocks noGrp="1"/>
          </p:cNvSpPr>
          <p:nvPr>
            <p:ph type="title"/>
          </p:nvPr>
        </p:nvSpPr>
        <p:spPr>
          <a:xfrm>
            <a:off x="585216" y="2537210"/>
            <a:ext cx="9144000" cy="997196"/>
          </a:xfrm>
        </p:spPr>
        <p:txBody>
          <a:bodyPr/>
          <a:lstStyle/>
          <a:p>
            <a:r>
              <a:rPr lang="fr-CA" b="1"/>
              <a:t>Windows Package Manager </a:t>
            </a:r>
            <a:r>
              <a:rPr lang="fr-CA" b="1" err="1"/>
              <a:t>Preview</a:t>
            </a:r>
            <a:br>
              <a:rPr lang="fr-CA" b="1"/>
            </a:br>
            <a:r>
              <a:rPr lang="fr-CA" b="1"/>
              <a:t>Aka WinGet</a:t>
            </a:r>
          </a:p>
        </p:txBody>
      </p:sp>
    </p:spTree>
    <p:extLst>
      <p:ext uri="{BB962C8B-B14F-4D97-AF65-F5344CB8AC3E}">
        <p14:creationId xmlns:p14="http://schemas.microsoft.com/office/powerpoint/2010/main" val="207154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209FE8-B306-E540-8028-D9E9EB6BB77B}"/>
              </a:ext>
            </a:extLst>
          </p:cNvPr>
          <p:cNvSpPr>
            <a:spLocks noGrp="1"/>
          </p:cNvSpPr>
          <p:nvPr>
            <p:ph type="title"/>
          </p:nvPr>
        </p:nvSpPr>
        <p:spPr/>
        <p:txBody>
          <a:bodyPr/>
          <a:lstStyle/>
          <a:p>
            <a:r>
              <a:rPr lang="fr-FR" b="1"/>
              <a:t>Windows Package Manager (</a:t>
            </a:r>
            <a:r>
              <a:rPr lang="fr-FR" b="1" err="1"/>
              <a:t>Preview</a:t>
            </a:r>
            <a:r>
              <a:rPr lang="fr-FR" b="1"/>
              <a:t>)</a:t>
            </a:r>
          </a:p>
        </p:txBody>
      </p:sp>
      <p:sp>
        <p:nvSpPr>
          <p:cNvPr id="3" name="Espace réservé du contenu 2">
            <a:extLst>
              <a:ext uri="{FF2B5EF4-FFF2-40B4-BE49-F238E27FC236}">
                <a16:creationId xmlns:a16="http://schemas.microsoft.com/office/drawing/2014/main" id="{2F594F3C-3E04-5C40-B8D5-3AB5E8029A13}"/>
              </a:ext>
            </a:extLst>
          </p:cNvPr>
          <p:cNvSpPr>
            <a:spLocks noGrp="1"/>
          </p:cNvSpPr>
          <p:nvPr>
            <p:ph sz="quarter" idx="10"/>
          </p:nvPr>
        </p:nvSpPr>
        <p:spPr>
          <a:xfrm>
            <a:off x="584200" y="1435100"/>
            <a:ext cx="11018838" cy="3447098"/>
          </a:xfrm>
        </p:spPr>
        <p:txBody>
          <a:bodyPr/>
          <a:lstStyle/>
          <a:p>
            <a:pPr marL="0" indent="0">
              <a:buNone/>
            </a:pPr>
            <a:endParaRPr lang="fr-FR" i="1"/>
          </a:p>
          <a:p>
            <a:pPr marL="0" indent="0">
              <a:buNone/>
            </a:pPr>
            <a:endParaRPr lang="fr-FR" i="1"/>
          </a:p>
          <a:p>
            <a:pPr marL="0" indent="0">
              <a:buNone/>
            </a:pPr>
            <a:r>
              <a:rPr lang="fr-FR" i="1"/>
              <a:t>« Un outil command-line permettant aux développeurs de découvrir, installer, mettre à jour et configurer ses applications sur Windows 10 »</a:t>
            </a:r>
          </a:p>
          <a:p>
            <a:pPr marL="0" indent="0">
              <a:buNone/>
            </a:pPr>
            <a:endParaRPr lang="fr-FR"/>
          </a:p>
          <a:p>
            <a:pPr marL="0" indent="0">
              <a:buNone/>
            </a:pPr>
            <a:endParaRPr lang="fr-FR"/>
          </a:p>
          <a:p>
            <a:pPr marL="0" indent="0">
              <a:buNone/>
            </a:pPr>
            <a:r>
              <a:rPr lang="fr-FR">
                <a:solidFill>
                  <a:srgbClr val="0078D4"/>
                </a:solidFill>
                <a:latin typeface="Consolas" panose="020B0609020204030204" pitchFamily="49" charset="0"/>
                <a:cs typeface="Consolas" panose="020B0609020204030204" pitchFamily="49" charset="0"/>
              </a:rPr>
              <a:t>&gt; </a:t>
            </a:r>
            <a:r>
              <a:rPr lang="fr-FR" err="1">
                <a:solidFill>
                  <a:srgbClr val="0078D4"/>
                </a:solidFill>
                <a:latin typeface="Consolas" panose="020B0609020204030204" pitchFamily="49" charset="0"/>
                <a:cs typeface="Consolas" panose="020B0609020204030204" pitchFamily="49" charset="0"/>
              </a:rPr>
              <a:t>winget</a:t>
            </a:r>
            <a:r>
              <a:rPr lang="fr-FR">
                <a:solidFill>
                  <a:srgbClr val="0078D4"/>
                </a:solidFill>
                <a:latin typeface="Consolas" panose="020B0609020204030204" pitchFamily="49" charset="0"/>
                <a:cs typeface="Consolas" panose="020B0609020204030204" pitchFamily="49" charset="0"/>
              </a:rPr>
              <a:t> </a:t>
            </a:r>
            <a:r>
              <a:rPr lang="fr-FR" err="1">
                <a:solidFill>
                  <a:srgbClr val="0078D4"/>
                </a:solidFill>
                <a:latin typeface="Consolas" panose="020B0609020204030204" pitchFamily="49" charset="0"/>
                <a:cs typeface="Consolas" panose="020B0609020204030204" pitchFamily="49" charset="0"/>
              </a:rPr>
              <a:t>install</a:t>
            </a:r>
            <a:r>
              <a:rPr lang="fr-FR">
                <a:solidFill>
                  <a:srgbClr val="0078D4"/>
                </a:solidFill>
                <a:latin typeface="Consolas" panose="020B0609020204030204" pitchFamily="49" charset="0"/>
                <a:cs typeface="Consolas" panose="020B0609020204030204" pitchFamily="49" charset="0"/>
              </a:rPr>
              <a:t> </a:t>
            </a:r>
            <a:r>
              <a:rPr lang="fr-FR" err="1">
                <a:solidFill>
                  <a:srgbClr val="0078D4"/>
                </a:solidFill>
                <a:latin typeface="Consolas" panose="020B0609020204030204" pitchFamily="49" charset="0"/>
                <a:cs typeface="Consolas" panose="020B0609020204030204" pitchFamily="49" charset="0"/>
              </a:rPr>
              <a:t>vscode</a:t>
            </a:r>
            <a:endParaRPr lang="fr-FR">
              <a:solidFill>
                <a:srgbClr val="0078D4"/>
              </a:solidFill>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A7ABF548-5AAA-7E45-8331-CEEF6AF6D80F}"/>
              </a:ext>
            </a:extLst>
          </p:cNvPr>
          <p:cNvSpPr/>
          <p:nvPr/>
        </p:nvSpPr>
        <p:spPr bwMode="auto">
          <a:xfrm rot="1203581">
            <a:off x="9872246" y="596449"/>
            <a:ext cx="2008494" cy="509654"/>
          </a:xfrm>
          <a:prstGeom prst="rect">
            <a:avLst/>
          </a:prstGeom>
          <a:solidFill>
            <a:srgbClr val="D93B00"/>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a:solidFill>
                  <a:srgbClr val="FFFFFF"/>
                </a:solidFill>
                <a:ea typeface="Segoe UI" pitchFamily="34" charset="0"/>
                <a:cs typeface="Segoe UI" pitchFamily="34" charset="0"/>
              </a:rPr>
              <a:t>Annonce</a:t>
            </a:r>
          </a:p>
        </p:txBody>
      </p:sp>
    </p:spTree>
    <p:extLst>
      <p:ext uri="{BB962C8B-B14F-4D97-AF65-F5344CB8AC3E}">
        <p14:creationId xmlns:p14="http://schemas.microsoft.com/office/powerpoint/2010/main" val="2483635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8791F-3516-BF46-8082-364769232B25}"/>
              </a:ext>
            </a:extLst>
          </p:cNvPr>
          <p:cNvSpPr>
            <a:spLocks noGrp="1"/>
          </p:cNvSpPr>
          <p:nvPr>
            <p:ph type="title"/>
          </p:nvPr>
        </p:nvSpPr>
        <p:spPr/>
        <p:txBody>
          <a:bodyPr/>
          <a:lstStyle/>
          <a:p>
            <a:r>
              <a:rPr lang="fr-FR" b="1"/>
              <a:t>Démo</a:t>
            </a:r>
          </a:p>
        </p:txBody>
      </p:sp>
      <p:sp>
        <p:nvSpPr>
          <p:cNvPr id="3" name="Espace réservé du texte 2">
            <a:extLst>
              <a:ext uri="{FF2B5EF4-FFF2-40B4-BE49-F238E27FC236}">
                <a16:creationId xmlns:a16="http://schemas.microsoft.com/office/drawing/2014/main" id="{BB5DB1C5-1C70-284B-9221-CDC6077C151E}"/>
              </a:ext>
            </a:extLst>
          </p:cNvPr>
          <p:cNvSpPr>
            <a:spLocks noGrp="1"/>
          </p:cNvSpPr>
          <p:nvPr>
            <p:ph type="body" sz="quarter" idx="12"/>
          </p:nvPr>
        </p:nvSpPr>
        <p:spPr/>
        <p:txBody>
          <a:bodyPr/>
          <a:lstStyle/>
          <a:p>
            <a:r>
              <a:rPr lang="fr-FR"/>
              <a:t>Windows Package Manager</a:t>
            </a:r>
          </a:p>
        </p:txBody>
      </p:sp>
    </p:spTree>
    <p:extLst>
      <p:ext uri="{BB962C8B-B14F-4D97-AF65-F5344CB8AC3E}">
        <p14:creationId xmlns:p14="http://schemas.microsoft.com/office/powerpoint/2010/main" val="418026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209FE8-B306-E540-8028-D9E9EB6BB77B}"/>
              </a:ext>
            </a:extLst>
          </p:cNvPr>
          <p:cNvSpPr>
            <a:spLocks noGrp="1"/>
          </p:cNvSpPr>
          <p:nvPr>
            <p:ph type="title"/>
          </p:nvPr>
        </p:nvSpPr>
        <p:spPr/>
        <p:txBody>
          <a:bodyPr/>
          <a:lstStyle/>
          <a:p>
            <a:r>
              <a:rPr lang="fr-FR" b="1"/>
              <a:t>Windows Package Manager (</a:t>
            </a:r>
            <a:r>
              <a:rPr lang="fr-FR" b="1" err="1"/>
              <a:t>Preview</a:t>
            </a:r>
            <a:r>
              <a:rPr lang="fr-FR" b="1"/>
              <a:t>)</a:t>
            </a:r>
          </a:p>
        </p:txBody>
      </p:sp>
      <p:sp>
        <p:nvSpPr>
          <p:cNvPr id="3" name="Espace réservé du contenu 2">
            <a:extLst>
              <a:ext uri="{FF2B5EF4-FFF2-40B4-BE49-F238E27FC236}">
                <a16:creationId xmlns:a16="http://schemas.microsoft.com/office/drawing/2014/main" id="{2F594F3C-3E04-5C40-B8D5-3AB5E8029A13}"/>
              </a:ext>
            </a:extLst>
          </p:cNvPr>
          <p:cNvSpPr>
            <a:spLocks noGrp="1"/>
          </p:cNvSpPr>
          <p:nvPr>
            <p:ph sz="quarter" idx="10"/>
          </p:nvPr>
        </p:nvSpPr>
        <p:spPr>
          <a:xfrm>
            <a:off x="584200" y="1435100"/>
            <a:ext cx="11018838" cy="2203680"/>
          </a:xfrm>
        </p:spPr>
        <p:txBody>
          <a:bodyPr/>
          <a:lstStyle/>
          <a:p>
            <a:r>
              <a:rPr lang="fr-FR"/>
              <a:t>Requiert Windows 10 1709, </a:t>
            </a:r>
            <a:r>
              <a:rPr lang="fr-FR" err="1"/>
              <a:t>build</a:t>
            </a:r>
            <a:r>
              <a:rPr lang="fr-FR"/>
              <a:t> 16299+</a:t>
            </a:r>
          </a:p>
          <a:p>
            <a:pPr lvl="1"/>
            <a:r>
              <a:rPr lang="fr-FR"/>
              <a:t>Inclus dans l’application native « App Installer » + disponible sur GitHub</a:t>
            </a:r>
          </a:p>
          <a:p>
            <a:r>
              <a:rPr lang="fr-FR"/>
              <a:t>Supporte les installeurs EXE, MSI et MSIX</a:t>
            </a:r>
          </a:p>
          <a:p>
            <a:r>
              <a:rPr lang="fr-FR"/>
              <a:t>Basé sur des </a:t>
            </a:r>
            <a:r>
              <a:rPr lang="fr-FR" err="1"/>
              <a:t>manifests</a:t>
            </a:r>
            <a:r>
              <a:rPr lang="fr-FR"/>
              <a:t> </a:t>
            </a:r>
            <a:r>
              <a:rPr lang="fr-FR" err="1"/>
              <a:t>Yaml</a:t>
            </a:r>
            <a:r>
              <a:rPr lang="fr-FR"/>
              <a:t> hébergés sur GitHub</a:t>
            </a:r>
          </a:p>
          <a:p>
            <a:pPr lvl="1"/>
            <a:r>
              <a:rPr lang="fr-FR">
                <a:hlinkClick r:id="rId2"/>
              </a:rPr>
              <a:t>https://github.com/microsoft/winget-pkgs</a:t>
            </a:r>
            <a:r>
              <a:rPr lang="fr-FR"/>
              <a:t> </a:t>
            </a:r>
          </a:p>
        </p:txBody>
      </p:sp>
      <p:pic>
        <p:nvPicPr>
          <p:cNvPr id="10" name="Image 9">
            <a:extLst>
              <a:ext uri="{FF2B5EF4-FFF2-40B4-BE49-F238E27FC236}">
                <a16:creationId xmlns:a16="http://schemas.microsoft.com/office/drawing/2014/main" id="{9837C1F3-FA5B-0C4A-AE70-0D327EFCE9A1}"/>
              </a:ext>
            </a:extLst>
          </p:cNvPr>
          <p:cNvPicPr>
            <a:picLocks noChangeAspect="1"/>
          </p:cNvPicPr>
          <p:nvPr/>
        </p:nvPicPr>
        <p:blipFill>
          <a:blip r:embed="rId3"/>
          <a:stretch>
            <a:fillRect/>
          </a:stretch>
        </p:blipFill>
        <p:spPr>
          <a:xfrm>
            <a:off x="1349832" y="3893752"/>
            <a:ext cx="9492335" cy="2696796"/>
          </a:xfrm>
          <a:prstGeom prst="rect">
            <a:avLst/>
          </a:prstGeom>
        </p:spPr>
      </p:pic>
    </p:spTree>
    <p:extLst>
      <p:ext uri="{BB962C8B-B14F-4D97-AF65-F5344CB8AC3E}">
        <p14:creationId xmlns:p14="http://schemas.microsoft.com/office/powerpoint/2010/main" val="36202300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209FE8-B306-E540-8028-D9E9EB6BB77B}"/>
              </a:ext>
            </a:extLst>
          </p:cNvPr>
          <p:cNvSpPr>
            <a:spLocks noGrp="1"/>
          </p:cNvSpPr>
          <p:nvPr>
            <p:ph type="title"/>
          </p:nvPr>
        </p:nvSpPr>
        <p:spPr/>
        <p:txBody>
          <a:bodyPr/>
          <a:lstStyle/>
          <a:p>
            <a:r>
              <a:rPr lang="fr-FR" b="1"/>
              <a:t>Windows Package Manager, à venir</a:t>
            </a:r>
          </a:p>
        </p:txBody>
      </p:sp>
      <p:sp>
        <p:nvSpPr>
          <p:cNvPr id="3" name="Espace réservé du contenu 2">
            <a:extLst>
              <a:ext uri="{FF2B5EF4-FFF2-40B4-BE49-F238E27FC236}">
                <a16:creationId xmlns:a16="http://schemas.microsoft.com/office/drawing/2014/main" id="{2F594F3C-3E04-5C40-B8D5-3AB5E8029A13}"/>
              </a:ext>
            </a:extLst>
          </p:cNvPr>
          <p:cNvSpPr>
            <a:spLocks noGrp="1"/>
          </p:cNvSpPr>
          <p:nvPr>
            <p:ph sz="quarter" idx="10"/>
          </p:nvPr>
        </p:nvSpPr>
        <p:spPr>
          <a:xfrm>
            <a:off x="584200" y="1435100"/>
            <a:ext cx="11018838" cy="4271939"/>
          </a:xfrm>
        </p:spPr>
        <p:txBody>
          <a:bodyPr/>
          <a:lstStyle/>
          <a:p>
            <a:r>
              <a:rPr lang="fr-FR"/>
              <a:t>Sources :</a:t>
            </a:r>
          </a:p>
          <a:p>
            <a:pPr lvl="1"/>
            <a:r>
              <a:rPr lang="fr-FR"/>
              <a:t>Support du Windows Store comme source d’applications</a:t>
            </a:r>
          </a:p>
          <a:p>
            <a:pPr lvl="1"/>
            <a:r>
              <a:rPr lang="fr-FR"/>
              <a:t>Support des ZIP comme « installeur »</a:t>
            </a:r>
          </a:p>
          <a:p>
            <a:pPr lvl="1"/>
            <a:r>
              <a:rPr lang="fr-FR"/>
              <a:t>Support des </a:t>
            </a:r>
            <a:r>
              <a:rPr lang="fr-FR" err="1"/>
              <a:t>repository</a:t>
            </a:r>
            <a:r>
              <a:rPr lang="fr-FR"/>
              <a:t> exposés avec REST</a:t>
            </a:r>
          </a:p>
          <a:p>
            <a:pPr lvl="1"/>
            <a:endParaRPr lang="fr-FR"/>
          </a:p>
          <a:p>
            <a:r>
              <a:rPr lang="fr-FR"/>
              <a:t>Utilisabilité</a:t>
            </a:r>
          </a:p>
          <a:p>
            <a:pPr lvl="1"/>
            <a:r>
              <a:rPr lang="fr-FR"/>
              <a:t>Lister les applications installées</a:t>
            </a:r>
          </a:p>
          <a:p>
            <a:pPr lvl="1"/>
            <a:r>
              <a:rPr lang="fr-FR"/>
              <a:t>Support des mises à jour des applications déjà installées</a:t>
            </a:r>
          </a:p>
          <a:p>
            <a:pPr lvl="1"/>
            <a:r>
              <a:rPr lang="fr-FR"/>
              <a:t>Support de la désinstallation d’une application</a:t>
            </a:r>
          </a:p>
          <a:p>
            <a:pPr lvl="1"/>
            <a:r>
              <a:rPr lang="fr-FR"/>
              <a:t>Configuration </a:t>
            </a:r>
            <a:r>
              <a:rPr lang="fr-FR" err="1"/>
              <a:t>roaming</a:t>
            </a:r>
            <a:r>
              <a:rPr lang="fr-FR"/>
              <a:t> entre les ordinateurs d’un même utilisateur</a:t>
            </a:r>
          </a:p>
          <a:p>
            <a:pPr lvl="1"/>
            <a:r>
              <a:rPr lang="fr-FR"/>
              <a:t>Installation « system » ou « utilisateur »</a:t>
            </a:r>
          </a:p>
        </p:txBody>
      </p:sp>
    </p:spTree>
    <p:extLst>
      <p:ext uri="{BB962C8B-B14F-4D97-AF65-F5344CB8AC3E}">
        <p14:creationId xmlns:p14="http://schemas.microsoft.com/office/powerpoint/2010/main" val="2688625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2E3058D-4A6F-4A7A-BC4C-8357D6EB5841}"/>
              </a:ext>
            </a:extLst>
          </p:cNvPr>
          <p:cNvSpPr>
            <a:spLocks noGrp="1"/>
          </p:cNvSpPr>
          <p:nvPr>
            <p:ph type="title"/>
          </p:nvPr>
        </p:nvSpPr>
        <p:spPr/>
        <p:txBody>
          <a:bodyPr/>
          <a:lstStyle/>
          <a:p>
            <a:r>
              <a:rPr lang="fr-CA" b="1"/>
              <a:t>WSL 2, et au-delà</a:t>
            </a:r>
          </a:p>
        </p:txBody>
      </p:sp>
    </p:spTree>
    <p:extLst>
      <p:ext uri="{BB962C8B-B14F-4D97-AF65-F5344CB8AC3E}">
        <p14:creationId xmlns:p14="http://schemas.microsoft.com/office/powerpoint/2010/main" val="309893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C2240-4FAA-F94F-BBDA-EF64D7D37716}"/>
              </a:ext>
            </a:extLst>
          </p:cNvPr>
          <p:cNvSpPr>
            <a:spLocks noGrp="1"/>
          </p:cNvSpPr>
          <p:nvPr>
            <p:ph type="title"/>
          </p:nvPr>
        </p:nvSpPr>
        <p:spPr>
          <a:xfrm>
            <a:off x="588263" y="457200"/>
            <a:ext cx="11018520" cy="553998"/>
          </a:xfrm>
        </p:spPr>
        <p:txBody>
          <a:bodyPr wrap="square" anchor="t">
            <a:normAutofit/>
          </a:bodyPr>
          <a:lstStyle/>
          <a:p>
            <a:r>
              <a:rPr lang="fr-FR" b="1"/>
              <a:t>WSL, retour d’expérience</a:t>
            </a:r>
          </a:p>
        </p:txBody>
      </p:sp>
      <p:pic>
        <p:nvPicPr>
          <p:cNvPr id="4" name="Image 3">
            <a:extLst>
              <a:ext uri="{FF2B5EF4-FFF2-40B4-BE49-F238E27FC236}">
                <a16:creationId xmlns:a16="http://schemas.microsoft.com/office/drawing/2014/main" id="{8B5224F0-3C2A-2F4D-A45C-9721813E39DA}"/>
              </a:ext>
            </a:extLst>
          </p:cNvPr>
          <p:cNvPicPr>
            <a:picLocks noChangeAspect="1"/>
          </p:cNvPicPr>
          <p:nvPr/>
        </p:nvPicPr>
        <p:blipFill>
          <a:blip r:embed="rId3"/>
          <a:stretch>
            <a:fillRect/>
          </a:stretch>
        </p:blipFill>
        <p:spPr>
          <a:xfrm>
            <a:off x="3977585" y="1763810"/>
            <a:ext cx="4236830" cy="4236830"/>
          </a:xfrm>
          <a:prstGeom prst="rect">
            <a:avLst/>
          </a:prstGeom>
          <a:noFill/>
        </p:spPr>
      </p:pic>
    </p:spTree>
    <p:extLst>
      <p:ext uri="{BB962C8B-B14F-4D97-AF65-F5344CB8AC3E}">
        <p14:creationId xmlns:p14="http://schemas.microsoft.com/office/powerpoint/2010/main" val="34433378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WSL 2 finalisé</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9021916" cy="4727448"/>
          </a:xfrm>
        </p:spPr>
        <p:txBody>
          <a:bodyPr/>
          <a:lstStyle/>
          <a:p>
            <a:r>
              <a:rPr lang="fr-FR"/>
              <a:t>Disponible dans Windows 10, version 2004</a:t>
            </a:r>
          </a:p>
          <a:p>
            <a:r>
              <a:rPr lang="fr-FR"/>
              <a:t>Un véritable </a:t>
            </a:r>
            <a:r>
              <a:rPr lang="fr-FR" err="1"/>
              <a:t>kernel</a:t>
            </a:r>
            <a:r>
              <a:rPr lang="fr-FR"/>
              <a:t> Linux dans Windows</a:t>
            </a:r>
          </a:p>
          <a:p>
            <a:r>
              <a:rPr lang="fr-FR"/>
              <a:t>100% des calls system supportés</a:t>
            </a:r>
          </a:p>
          <a:p>
            <a:pPr lvl="1"/>
            <a:r>
              <a:rPr lang="fr-FR"/>
              <a:t>On passe d’un système de traduction des appels vers Windows NT à un système basé sur la virtualisation (</a:t>
            </a:r>
            <a:r>
              <a:rPr lang="fr-CA" err="1"/>
              <a:t>lightweight</a:t>
            </a:r>
            <a:r>
              <a:rPr lang="fr-CA"/>
              <a:t> VM</a:t>
            </a:r>
            <a:r>
              <a:rPr lang="fr-FR"/>
              <a:t>)</a:t>
            </a:r>
          </a:p>
          <a:p>
            <a:r>
              <a:rPr lang="fr-FR"/>
              <a:t>Amélioration sensible de la performance des I/O</a:t>
            </a:r>
          </a:p>
          <a:p>
            <a:r>
              <a:rPr lang="fr-FR"/>
              <a:t>Conversion des distributions WSL 1 vers WSL 2 possible</a:t>
            </a:r>
          </a:p>
          <a:p>
            <a:endParaRPr lang="fr-FR"/>
          </a:p>
          <a:p>
            <a:pPr marL="0" indent="0">
              <a:buNone/>
            </a:pPr>
            <a:r>
              <a:rPr lang="fr-FR"/>
              <a:t>▶ ︎ Maintenance du </a:t>
            </a:r>
            <a:r>
              <a:rPr lang="fr-FR" err="1"/>
              <a:t>kernel</a:t>
            </a:r>
            <a:r>
              <a:rPr lang="fr-FR"/>
              <a:t> Linux via Windows Update</a:t>
            </a:r>
          </a:p>
          <a:p>
            <a:pPr marL="0" indent="0">
              <a:buNone/>
            </a:pPr>
            <a:r>
              <a:rPr lang="fr-FR"/>
              <a:t>▶  Docker : WSL 2 remplace Hyper-V comme backend</a:t>
            </a:r>
          </a:p>
        </p:txBody>
      </p:sp>
      <p:pic>
        <p:nvPicPr>
          <p:cNvPr id="5" name="Picture 9" descr="The Windows Logo">
            <a:extLst>
              <a:ext uri="{FF2B5EF4-FFF2-40B4-BE49-F238E27FC236}">
                <a16:creationId xmlns:a16="http://schemas.microsoft.com/office/drawing/2014/main" id="{2C5B850E-40CC-8242-9103-8CF2511BB184}"/>
              </a:ext>
            </a:extLst>
          </p:cNvPr>
          <p:cNvPicPr>
            <a:picLocks noChangeAspect="1"/>
          </p:cNvPicPr>
          <p:nvPr/>
        </p:nvPicPr>
        <p:blipFill rotWithShape="1">
          <a:blip r:embed="rId3">
            <a:extLst>
              <a:ext uri="{28A0092B-C50C-407E-A947-70E740481C1C}">
                <a14:useLocalDpi xmlns:a14="http://schemas.microsoft.com/office/drawing/2010/main" val="0"/>
              </a:ext>
            </a:extLst>
          </a:blip>
          <a:srcRect r="77287"/>
          <a:stretch/>
        </p:blipFill>
        <p:spPr>
          <a:xfrm>
            <a:off x="9869294" y="457200"/>
            <a:ext cx="1687552" cy="1648707"/>
          </a:xfrm>
          <a:prstGeom prst="rect">
            <a:avLst/>
          </a:prstGeom>
        </p:spPr>
      </p:pic>
      <p:sp>
        <p:nvSpPr>
          <p:cNvPr id="6" name="TextBox 10">
            <a:extLst>
              <a:ext uri="{FF2B5EF4-FFF2-40B4-BE49-F238E27FC236}">
                <a16:creationId xmlns:a16="http://schemas.microsoft.com/office/drawing/2014/main" id="{DFB54553-8132-174D-A1C3-1E90EA1141FE}"/>
              </a:ext>
            </a:extLst>
          </p:cNvPr>
          <p:cNvSpPr txBox="1"/>
          <p:nvPr/>
        </p:nvSpPr>
        <p:spPr>
          <a:xfrm flipH="1">
            <a:off x="10666878" y="2722227"/>
            <a:ext cx="92384" cy="123110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FF0000"/>
                </a:solidFill>
                <a:effectLst/>
                <a:uLnTx/>
                <a:uFillTx/>
                <a:latin typeface="Segoe UI"/>
                <a:ea typeface="+mn-ea"/>
                <a:cs typeface="+mn-cs"/>
              </a:rPr>
              <a:t>♥</a:t>
            </a:r>
          </a:p>
        </p:txBody>
      </p:sp>
      <p:pic>
        <p:nvPicPr>
          <p:cNvPr id="7" name="Picture 12">
            <a:extLst>
              <a:ext uri="{FF2B5EF4-FFF2-40B4-BE49-F238E27FC236}">
                <a16:creationId xmlns:a16="http://schemas.microsoft.com/office/drawing/2014/main" id="{DDD300FB-67B6-1A48-A970-3A476A0F6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9543" y="4569653"/>
            <a:ext cx="1407054" cy="1706494"/>
          </a:xfrm>
          <a:prstGeom prst="rect">
            <a:avLst/>
          </a:prstGeom>
        </p:spPr>
      </p:pic>
    </p:spTree>
    <p:extLst>
      <p:ext uri="{BB962C8B-B14F-4D97-AF65-F5344CB8AC3E}">
        <p14:creationId xmlns:p14="http://schemas.microsoft.com/office/powerpoint/2010/main" val="592830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WSL, ce qui s’en vient</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11018838" cy="947952"/>
          </a:xfrm>
        </p:spPr>
        <p:txBody>
          <a:bodyPr/>
          <a:lstStyle/>
          <a:p>
            <a:r>
              <a:rPr lang="fr-FR"/>
              <a:t>Intégration dans l’explorateur de fichiers Windows</a:t>
            </a:r>
          </a:p>
          <a:p>
            <a:endParaRPr lang="fr-FR"/>
          </a:p>
        </p:txBody>
      </p:sp>
      <p:sp>
        <p:nvSpPr>
          <p:cNvPr id="4" name="Rectangle 3">
            <a:extLst>
              <a:ext uri="{FF2B5EF4-FFF2-40B4-BE49-F238E27FC236}">
                <a16:creationId xmlns:a16="http://schemas.microsoft.com/office/drawing/2014/main" id="{5C2AA375-AFA7-884E-8FC9-3B754D238499}"/>
              </a:ext>
            </a:extLst>
          </p:cNvPr>
          <p:cNvSpPr/>
          <p:nvPr/>
        </p:nvSpPr>
        <p:spPr bwMode="auto">
          <a:xfrm rot="1203581">
            <a:off x="9872246" y="596449"/>
            <a:ext cx="2008494" cy="509654"/>
          </a:xfrm>
          <a:prstGeom prst="rect">
            <a:avLst/>
          </a:prstGeom>
          <a:solidFill>
            <a:srgbClr val="D93B00"/>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a:solidFill>
                  <a:srgbClr val="FFFFFF"/>
                </a:solidFill>
                <a:ea typeface="Segoe UI" pitchFamily="34" charset="0"/>
                <a:cs typeface="Segoe UI" pitchFamily="34" charset="0"/>
              </a:rPr>
              <a:t>Annonce</a:t>
            </a:r>
          </a:p>
        </p:txBody>
      </p:sp>
      <p:pic>
        <p:nvPicPr>
          <p:cNvPr id="5" name="Image 4">
            <a:extLst>
              <a:ext uri="{FF2B5EF4-FFF2-40B4-BE49-F238E27FC236}">
                <a16:creationId xmlns:a16="http://schemas.microsoft.com/office/drawing/2014/main" id="{A7F77305-8A17-2E48-B9C3-B3ED38A71C1A}"/>
              </a:ext>
            </a:extLst>
          </p:cNvPr>
          <p:cNvPicPr>
            <a:picLocks noChangeAspect="1"/>
          </p:cNvPicPr>
          <p:nvPr/>
        </p:nvPicPr>
        <p:blipFill>
          <a:blip r:embed="rId3"/>
          <a:stretch>
            <a:fillRect/>
          </a:stretch>
        </p:blipFill>
        <p:spPr>
          <a:xfrm>
            <a:off x="0" y="2166484"/>
            <a:ext cx="12192000" cy="4718020"/>
          </a:xfrm>
          <a:prstGeom prst="rect">
            <a:avLst/>
          </a:prstGeom>
        </p:spPr>
      </p:pic>
    </p:spTree>
    <p:extLst>
      <p:ext uri="{BB962C8B-B14F-4D97-AF65-F5344CB8AC3E}">
        <p14:creationId xmlns:p14="http://schemas.microsoft.com/office/powerpoint/2010/main" val="59885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WSL, ce qui s’en vient</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11018520" cy="1465016"/>
          </a:xfrm>
        </p:spPr>
        <p:txBody>
          <a:bodyPr numCol="1"/>
          <a:lstStyle/>
          <a:p>
            <a:pPr marL="0" indent="0">
              <a:buNone/>
            </a:pPr>
            <a:r>
              <a:rPr lang="fr-FR"/>
              <a:t>Demande </a:t>
            </a:r>
            <a:r>
              <a:rPr lang="fr-FR" b="1"/>
              <a:t>#1 </a:t>
            </a:r>
            <a:r>
              <a:rPr lang="fr-FR"/>
              <a:t>de la communauté depuis le lancement de WSL</a:t>
            </a:r>
          </a:p>
          <a:p>
            <a:pPr marL="0" indent="0">
              <a:buNone/>
            </a:pPr>
            <a:endParaRPr lang="fr-FR"/>
          </a:p>
          <a:p>
            <a:pPr marL="0" indent="0">
              <a:buNone/>
            </a:pPr>
            <a:r>
              <a:rPr lang="fr-FR"/>
              <a:t>▶ Support du GPU pour les calculs !</a:t>
            </a:r>
          </a:p>
        </p:txBody>
      </p:sp>
      <p:sp>
        <p:nvSpPr>
          <p:cNvPr id="4" name="Rectangle 3">
            <a:extLst>
              <a:ext uri="{FF2B5EF4-FFF2-40B4-BE49-F238E27FC236}">
                <a16:creationId xmlns:a16="http://schemas.microsoft.com/office/drawing/2014/main" id="{5C2AA375-AFA7-884E-8FC9-3B754D238499}"/>
              </a:ext>
            </a:extLst>
          </p:cNvPr>
          <p:cNvSpPr/>
          <p:nvPr/>
        </p:nvSpPr>
        <p:spPr bwMode="auto">
          <a:xfrm rot="1203581">
            <a:off x="9872246" y="596449"/>
            <a:ext cx="2008494" cy="509654"/>
          </a:xfrm>
          <a:prstGeom prst="rect">
            <a:avLst/>
          </a:prstGeom>
          <a:solidFill>
            <a:srgbClr val="D93B00"/>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a:solidFill>
                  <a:srgbClr val="FFFFFF"/>
                </a:solidFill>
                <a:ea typeface="Segoe UI" pitchFamily="34" charset="0"/>
                <a:cs typeface="Segoe UI" pitchFamily="34" charset="0"/>
              </a:rPr>
              <a:t>Annonce</a:t>
            </a:r>
          </a:p>
        </p:txBody>
      </p:sp>
      <p:sp>
        <p:nvSpPr>
          <p:cNvPr id="8" name="Espace réservé du contenu 2">
            <a:extLst>
              <a:ext uri="{FF2B5EF4-FFF2-40B4-BE49-F238E27FC236}">
                <a16:creationId xmlns:a16="http://schemas.microsoft.com/office/drawing/2014/main" id="{3876EDB6-6CA0-324C-A4F8-2D76EB9D7FD3}"/>
              </a:ext>
            </a:extLst>
          </p:cNvPr>
          <p:cNvSpPr txBox="1">
            <a:spLocks/>
          </p:cNvSpPr>
          <p:nvPr/>
        </p:nvSpPr>
        <p:spPr>
          <a:xfrm>
            <a:off x="584200" y="4237185"/>
            <a:ext cx="10289209" cy="1071062"/>
          </a:xfrm>
          <a:prstGeom prst="rect">
            <a:avLst/>
          </a:prstGeom>
        </p:spPr>
        <p:txBody>
          <a:bodyPr vert="horz" wrap="square" lIns="0" tIns="0" rIns="0" bIns="0" numCol="2"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fr-FR" sz="3600" b="1"/>
              <a:t>CUDA</a:t>
            </a:r>
            <a:r>
              <a:rPr lang="fr-FR"/>
              <a:t> </a:t>
            </a:r>
          </a:p>
          <a:p>
            <a:pPr marL="0" indent="0" algn="ctr">
              <a:buFont typeface="Wingdings" panose="05000000000000000000" pitchFamily="2" charset="2"/>
              <a:buNone/>
            </a:pPr>
            <a:r>
              <a:rPr lang="fr-FR" err="1"/>
              <a:t>Nvidia</a:t>
            </a:r>
            <a:endParaRPr lang="fr-FR"/>
          </a:p>
          <a:p>
            <a:pPr marL="0" indent="0" algn="ctr">
              <a:buFont typeface="Wingdings" panose="05000000000000000000" pitchFamily="2" charset="2"/>
              <a:buNone/>
            </a:pPr>
            <a:r>
              <a:rPr lang="fr-FR" sz="3600" b="1" err="1"/>
              <a:t>DirectML</a:t>
            </a:r>
            <a:r>
              <a:rPr lang="fr-FR"/>
              <a:t> </a:t>
            </a:r>
          </a:p>
          <a:p>
            <a:pPr marL="0" indent="0" algn="ctr">
              <a:buFont typeface="Wingdings" panose="05000000000000000000" pitchFamily="2" charset="2"/>
              <a:buNone/>
            </a:pPr>
            <a:r>
              <a:rPr lang="fr-FR"/>
              <a:t>Tous les </a:t>
            </a:r>
            <a:r>
              <a:rPr lang="fr-FR" err="1"/>
              <a:t>GPUs</a:t>
            </a:r>
            <a:r>
              <a:rPr lang="fr-FR"/>
              <a:t> DirectX 12</a:t>
            </a:r>
          </a:p>
        </p:txBody>
      </p:sp>
    </p:spTree>
    <p:extLst>
      <p:ext uri="{BB962C8B-B14F-4D97-AF65-F5344CB8AC3E}">
        <p14:creationId xmlns:p14="http://schemas.microsoft.com/office/powerpoint/2010/main" val="1522220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0671D0-B839-4654-A2AE-E3E4AE4B0912}"/>
              </a:ext>
            </a:extLst>
          </p:cNvPr>
          <p:cNvSpPr>
            <a:spLocks noGrp="1"/>
          </p:cNvSpPr>
          <p:nvPr>
            <p:ph type="title"/>
          </p:nvPr>
        </p:nvSpPr>
        <p:spPr>
          <a:xfrm>
            <a:off x="584200" y="2979778"/>
            <a:ext cx="9144000" cy="553998"/>
          </a:xfrm>
        </p:spPr>
        <p:txBody>
          <a:bodyPr/>
          <a:lstStyle/>
          <a:p>
            <a:r>
              <a:rPr lang="fr-CA" b="1"/>
              <a:t>Quoi de neuf pour les développeurs Windows ?</a:t>
            </a:r>
          </a:p>
        </p:txBody>
      </p:sp>
      <p:sp>
        <p:nvSpPr>
          <p:cNvPr id="3" name="Espace réservé du texte 2">
            <a:extLst>
              <a:ext uri="{FF2B5EF4-FFF2-40B4-BE49-F238E27FC236}">
                <a16:creationId xmlns:a16="http://schemas.microsoft.com/office/drawing/2014/main" id="{48DD3E7D-F992-4DDE-A824-B2716159C7BF}"/>
              </a:ext>
            </a:extLst>
          </p:cNvPr>
          <p:cNvSpPr>
            <a:spLocks noGrp="1"/>
          </p:cNvSpPr>
          <p:nvPr>
            <p:ph type="body" sz="quarter" idx="12"/>
          </p:nvPr>
        </p:nvSpPr>
        <p:spPr/>
        <p:txBody>
          <a:bodyPr/>
          <a:lstStyle/>
          <a:p>
            <a:r>
              <a:rPr lang="fr-CA"/>
              <a:t>Christophe Lavalle – 30 juin 2020</a:t>
            </a:r>
          </a:p>
        </p:txBody>
      </p:sp>
    </p:spTree>
    <p:extLst>
      <p:ext uri="{BB962C8B-B14F-4D97-AF65-F5344CB8AC3E}">
        <p14:creationId xmlns:p14="http://schemas.microsoft.com/office/powerpoint/2010/main" val="114213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nregistrement d’écran, le 2020-06-30 à 08.40.02" descr="Enregistrement d’écran, le 2020-06-30 à 08.40.02">
            <a:hlinkClick r:id="" action="ppaction://media"/>
            <a:extLst>
              <a:ext uri="{FF2B5EF4-FFF2-40B4-BE49-F238E27FC236}">
                <a16:creationId xmlns:a16="http://schemas.microsoft.com/office/drawing/2014/main" id="{6BA1C119-DF3A-3B43-A18C-5E0A868E71A9}"/>
              </a:ext>
            </a:extLst>
          </p:cNvPr>
          <p:cNvPicPr>
            <a:picLocks noGrp="1" noChangeAspect="1"/>
          </p:cNvPicPr>
          <p:nvPr>
            <p:ph type="pic" sz="quarter" idx="10"/>
            <a:videoFile r:link="rId2"/>
            <p:extLst>
              <p:ext uri="{DAA4B4D4-6D71-4841-9C94-3DE7FCFB9230}">
                <p14:media xmlns:p14="http://schemas.microsoft.com/office/powerpoint/2010/main" r:embed="rId1"/>
              </p:ext>
            </p:extLst>
          </p:nvPr>
        </p:nvPicPr>
        <p:blipFill>
          <a:blip r:embed="rId5"/>
          <a:stretch>
            <a:fillRect/>
          </a:stretch>
        </p:blipFill>
        <p:spPr>
          <a:xfrm>
            <a:off x="0" y="2"/>
            <a:ext cx="12192000" cy="6857996"/>
          </a:xfrm>
          <a:noFill/>
        </p:spPr>
      </p:pic>
      <p:sp>
        <p:nvSpPr>
          <p:cNvPr id="11" name="Titre 10">
            <a:extLst>
              <a:ext uri="{FF2B5EF4-FFF2-40B4-BE49-F238E27FC236}">
                <a16:creationId xmlns:a16="http://schemas.microsoft.com/office/drawing/2014/main" id="{D73E0855-ED6C-443A-940F-FA05FBD1E660}"/>
              </a:ext>
            </a:extLst>
          </p:cNvPr>
          <p:cNvSpPr>
            <a:spLocks noGrp="1"/>
          </p:cNvSpPr>
          <p:nvPr>
            <p:ph type="title"/>
          </p:nvPr>
        </p:nvSpPr>
        <p:spPr>
          <a:xfrm>
            <a:off x="0" y="3657600"/>
            <a:ext cx="12192000" cy="3200400"/>
          </a:xfrm>
          <a:gradFill>
            <a:gsLst>
              <a:gs pos="0">
                <a:srgbClr val="000000">
                  <a:alpha val="70000"/>
                </a:srgbClr>
              </a:gs>
              <a:gs pos="100000">
                <a:srgbClr val="000000">
                  <a:alpha val="0"/>
                </a:srgbClr>
              </a:gs>
            </a:gsLst>
          </a:gradFill>
        </p:spPr>
        <p:txBody>
          <a:bodyPr wrap="square" anchor="b">
            <a:normAutofit/>
          </a:bodyPr>
          <a:lstStyle/>
          <a:p>
            <a:r>
              <a:rPr lang="fr-CA" b="1" dirty="0"/>
              <a:t>WSL et GPU – Démo</a:t>
            </a:r>
          </a:p>
        </p:txBody>
      </p:sp>
    </p:spTree>
    <p:extLst>
      <p:ext uri="{BB962C8B-B14F-4D97-AF65-F5344CB8AC3E}">
        <p14:creationId xmlns:p14="http://schemas.microsoft.com/office/powerpoint/2010/main" val="4251161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WSL, ce qui s’en vient</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11018838" cy="4148828"/>
          </a:xfrm>
        </p:spPr>
        <p:txBody>
          <a:bodyPr/>
          <a:lstStyle/>
          <a:p>
            <a:pPr marL="0" indent="0">
              <a:buNone/>
            </a:pPr>
            <a:r>
              <a:rPr lang="fr-FR" dirty="0"/>
              <a:t>▶ Support natif des interfaces graphiques (GUI) </a:t>
            </a:r>
          </a:p>
          <a:p>
            <a:pPr lvl="1"/>
            <a:r>
              <a:rPr lang="fr-FR" dirty="0"/>
              <a:t>Serveur </a:t>
            </a:r>
            <a:r>
              <a:rPr lang="fr-FR" dirty="0" err="1"/>
              <a:t>Wayland</a:t>
            </a:r>
            <a:r>
              <a:rPr lang="fr-FR" dirty="0"/>
              <a:t> intégré à WSL 2</a:t>
            </a:r>
          </a:p>
          <a:p>
            <a:pPr lvl="1"/>
            <a:r>
              <a:rPr lang="fr-FR" dirty="0"/>
              <a:t>Communication via RDP pour l’accès aux applications depuis Windows</a:t>
            </a:r>
          </a:p>
          <a:p>
            <a:pPr lvl="1"/>
            <a:r>
              <a:rPr lang="fr-FR" dirty="0"/>
              <a:t>Accélérées par le GPU</a:t>
            </a:r>
          </a:p>
          <a:p>
            <a:pPr lvl="1"/>
            <a:endParaRPr lang="fr-FR" dirty="0"/>
          </a:p>
          <a:p>
            <a:pPr lvl="1"/>
            <a:r>
              <a:rPr lang="fr-FR" dirty="0"/>
              <a:t>DirectX : API Direct 3D 12 </a:t>
            </a:r>
            <a:br>
              <a:rPr lang="fr-FR" dirty="0"/>
            </a:br>
            <a:r>
              <a:rPr lang="fr-FR" dirty="0"/>
              <a:t>pour les rendus 3D disponible </a:t>
            </a:r>
            <a:br>
              <a:rPr lang="fr-FR" dirty="0"/>
            </a:br>
            <a:r>
              <a:rPr lang="fr-FR" dirty="0"/>
              <a:t>dans un environnement Linux</a:t>
            </a:r>
          </a:p>
          <a:p>
            <a:pPr lvl="1"/>
            <a:endParaRPr lang="fr-FR" dirty="0"/>
          </a:p>
          <a:p>
            <a:pPr marL="0" indent="0">
              <a:buNone/>
            </a:pPr>
            <a:endParaRPr lang="fr-FR" dirty="0"/>
          </a:p>
          <a:p>
            <a:pPr marL="228600" lvl="1" indent="0">
              <a:buNone/>
            </a:pPr>
            <a:endParaRPr lang="fr-FR" dirty="0"/>
          </a:p>
        </p:txBody>
      </p:sp>
      <p:sp>
        <p:nvSpPr>
          <p:cNvPr id="4" name="Rectangle 3">
            <a:extLst>
              <a:ext uri="{FF2B5EF4-FFF2-40B4-BE49-F238E27FC236}">
                <a16:creationId xmlns:a16="http://schemas.microsoft.com/office/drawing/2014/main" id="{5C2AA375-AFA7-884E-8FC9-3B754D238499}"/>
              </a:ext>
            </a:extLst>
          </p:cNvPr>
          <p:cNvSpPr/>
          <p:nvPr/>
        </p:nvSpPr>
        <p:spPr bwMode="auto">
          <a:xfrm rot="1203581">
            <a:off x="9872246" y="596449"/>
            <a:ext cx="2008494" cy="509654"/>
          </a:xfrm>
          <a:prstGeom prst="rect">
            <a:avLst/>
          </a:prstGeom>
          <a:solidFill>
            <a:srgbClr val="D93B00"/>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a:solidFill>
                  <a:srgbClr val="FFFFFF"/>
                </a:solidFill>
                <a:ea typeface="Segoe UI" pitchFamily="34" charset="0"/>
                <a:cs typeface="Segoe UI" pitchFamily="34" charset="0"/>
              </a:rPr>
              <a:t>Annonce</a:t>
            </a:r>
          </a:p>
        </p:txBody>
      </p:sp>
      <p:pic>
        <p:nvPicPr>
          <p:cNvPr id="5" name="Image 4">
            <a:extLst>
              <a:ext uri="{FF2B5EF4-FFF2-40B4-BE49-F238E27FC236}">
                <a16:creationId xmlns:a16="http://schemas.microsoft.com/office/drawing/2014/main" id="{D8728673-0930-514F-B943-4A48DEA5E36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539" y="2674448"/>
            <a:ext cx="7315346" cy="4114882"/>
          </a:xfrm>
          <a:prstGeom prst="rect">
            <a:avLst/>
          </a:prstGeom>
        </p:spPr>
      </p:pic>
      <p:sp>
        <p:nvSpPr>
          <p:cNvPr id="10" name="Flèche vers la droite 9">
            <a:extLst>
              <a:ext uri="{FF2B5EF4-FFF2-40B4-BE49-F238E27FC236}">
                <a16:creationId xmlns:a16="http://schemas.microsoft.com/office/drawing/2014/main" id="{E77D8A23-046E-7A4A-A04F-D23E283F9FA5}"/>
              </a:ext>
            </a:extLst>
          </p:cNvPr>
          <p:cNvSpPr/>
          <p:nvPr/>
        </p:nvSpPr>
        <p:spPr bwMode="auto">
          <a:xfrm rot="18186431">
            <a:off x="5385318" y="5591614"/>
            <a:ext cx="510209" cy="198217"/>
          </a:xfrm>
          <a:prstGeom prst="rightArrow">
            <a:avLst/>
          </a:prstGeom>
          <a:solidFill>
            <a:srgbClr val="D93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1" name="ZoneTexte 10">
            <a:extLst>
              <a:ext uri="{FF2B5EF4-FFF2-40B4-BE49-F238E27FC236}">
                <a16:creationId xmlns:a16="http://schemas.microsoft.com/office/drawing/2014/main" id="{05A2A740-C393-C745-876F-3B9206DE617E}"/>
              </a:ext>
            </a:extLst>
          </p:cNvPr>
          <p:cNvSpPr txBox="1"/>
          <p:nvPr/>
        </p:nvSpPr>
        <p:spPr>
          <a:xfrm>
            <a:off x="5035747" y="5958545"/>
            <a:ext cx="777457" cy="307777"/>
          </a:xfrm>
          <a:prstGeom prst="rect">
            <a:avLst/>
          </a:prstGeom>
          <a:noFill/>
        </p:spPr>
        <p:txBody>
          <a:bodyPr wrap="none" lIns="0" tIns="0" rIns="0" bIns="0" rtlCol="0">
            <a:spAutoFit/>
          </a:bodyPr>
          <a:lstStyle/>
          <a:p>
            <a:pPr algn="l"/>
            <a:r>
              <a:rPr lang="fr-CA" sz="2000" b="1">
                <a:solidFill>
                  <a:srgbClr val="FF0000"/>
                </a:solidFill>
              </a:rPr>
              <a:t>Gnome</a:t>
            </a:r>
          </a:p>
        </p:txBody>
      </p:sp>
    </p:spTree>
    <p:extLst>
      <p:ext uri="{BB962C8B-B14F-4D97-AF65-F5344CB8AC3E}">
        <p14:creationId xmlns:p14="http://schemas.microsoft.com/office/powerpoint/2010/main" val="418303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GUI-WSL2" descr="Démo-GUI-WSL2">
            <a:hlinkClick r:id="" action="ppaction://media"/>
            <a:extLst>
              <a:ext uri="{FF2B5EF4-FFF2-40B4-BE49-F238E27FC236}">
                <a16:creationId xmlns:a16="http://schemas.microsoft.com/office/drawing/2014/main" id="{3D5B2D79-CB7C-CD43-999E-84305E3884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
            <a:ext cx="12192000" cy="6857996"/>
          </a:xfrm>
          <a:prstGeom prst="rect">
            <a:avLst/>
          </a:prstGeom>
          <a:noFill/>
        </p:spPr>
      </p:pic>
      <p:sp>
        <p:nvSpPr>
          <p:cNvPr id="11" name="Titre 10">
            <a:extLst>
              <a:ext uri="{FF2B5EF4-FFF2-40B4-BE49-F238E27FC236}">
                <a16:creationId xmlns:a16="http://schemas.microsoft.com/office/drawing/2014/main" id="{D73E0855-ED6C-443A-940F-FA05FBD1E660}"/>
              </a:ext>
            </a:extLst>
          </p:cNvPr>
          <p:cNvSpPr>
            <a:spLocks noGrp="1"/>
          </p:cNvSpPr>
          <p:nvPr>
            <p:ph type="title"/>
          </p:nvPr>
        </p:nvSpPr>
        <p:spPr>
          <a:xfrm>
            <a:off x="0" y="5950099"/>
            <a:ext cx="12192000" cy="907899"/>
          </a:xfrm>
          <a:gradFill>
            <a:gsLst>
              <a:gs pos="0">
                <a:srgbClr val="000000">
                  <a:alpha val="70000"/>
                </a:srgbClr>
              </a:gs>
              <a:gs pos="100000">
                <a:srgbClr val="000000">
                  <a:alpha val="0"/>
                </a:srgbClr>
              </a:gs>
            </a:gsLst>
          </a:gradFill>
        </p:spPr>
        <p:txBody>
          <a:bodyPr wrap="square" anchor="b">
            <a:noAutofit/>
          </a:bodyPr>
          <a:lstStyle/>
          <a:p>
            <a:pPr algn="r"/>
            <a:r>
              <a:rPr lang="fr-CA" b="1" dirty="0"/>
              <a:t>WSL et GUI – Démo</a:t>
            </a:r>
          </a:p>
        </p:txBody>
      </p:sp>
    </p:spTree>
    <p:extLst>
      <p:ext uri="{BB962C8B-B14F-4D97-AF65-F5344CB8AC3E}">
        <p14:creationId xmlns:p14="http://schemas.microsoft.com/office/powerpoint/2010/main" val="2959699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WSL, ce qui s’en vient</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11018838" cy="3016210"/>
          </a:xfrm>
        </p:spPr>
        <p:txBody>
          <a:bodyPr/>
          <a:lstStyle/>
          <a:p>
            <a:pPr marL="0" indent="0">
              <a:buNone/>
            </a:pPr>
            <a:r>
              <a:rPr lang="fr-FR"/>
              <a:t>Mais aussi…</a:t>
            </a:r>
          </a:p>
          <a:p>
            <a:r>
              <a:rPr lang="fr-FR"/>
              <a:t>Amélioration du processus d’installation</a:t>
            </a:r>
          </a:p>
          <a:p>
            <a:endParaRPr lang="fr-FR"/>
          </a:p>
          <a:p>
            <a:pPr marL="0" indent="0">
              <a:buNone/>
            </a:pPr>
            <a:r>
              <a:rPr lang="fr-FR"/>
              <a:t>Disponible en </a:t>
            </a:r>
            <a:r>
              <a:rPr lang="fr-FR" err="1"/>
              <a:t>Preview</a:t>
            </a:r>
            <a:r>
              <a:rPr lang="fr-FR"/>
              <a:t> d’ici la fin de l’année :</a:t>
            </a:r>
          </a:p>
          <a:p>
            <a:r>
              <a:rPr lang="fr-FR"/>
              <a:t>Via les </a:t>
            </a:r>
            <a:r>
              <a:rPr lang="fr-FR" err="1"/>
              <a:t>builds</a:t>
            </a:r>
            <a:r>
              <a:rPr lang="fr-FR"/>
              <a:t> distribuées dans le Dev Channel (Fast ring)</a:t>
            </a:r>
          </a:p>
          <a:p>
            <a:r>
              <a:rPr lang="fr-FR"/>
              <a:t>L’accélération du GPU est disponible depuis la mi-juin en </a:t>
            </a:r>
            <a:r>
              <a:rPr lang="fr-FR" err="1"/>
              <a:t>Preview</a:t>
            </a:r>
            <a:endParaRPr lang="fr-FR"/>
          </a:p>
        </p:txBody>
      </p:sp>
      <p:sp>
        <p:nvSpPr>
          <p:cNvPr id="4" name="Rectangle 3">
            <a:extLst>
              <a:ext uri="{FF2B5EF4-FFF2-40B4-BE49-F238E27FC236}">
                <a16:creationId xmlns:a16="http://schemas.microsoft.com/office/drawing/2014/main" id="{5C2AA375-AFA7-884E-8FC9-3B754D238499}"/>
              </a:ext>
            </a:extLst>
          </p:cNvPr>
          <p:cNvSpPr/>
          <p:nvPr/>
        </p:nvSpPr>
        <p:spPr bwMode="auto">
          <a:xfrm rot="1203581">
            <a:off x="9872246" y="596449"/>
            <a:ext cx="2008494" cy="509654"/>
          </a:xfrm>
          <a:prstGeom prst="rect">
            <a:avLst/>
          </a:prstGeom>
          <a:solidFill>
            <a:srgbClr val="D93B00"/>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a:solidFill>
                  <a:srgbClr val="FFFFFF"/>
                </a:solidFill>
                <a:ea typeface="Segoe UI" pitchFamily="34" charset="0"/>
                <a:cs typeface="Segoe UI" pitchFamily="34" charset="0"/>
              </a:rPr>
              <a:t>Annonce</a:t>
            </a:r>
          </a:p>
        </p:txBody>
      </p:sp>
    </p:spTree>
    <p:extLst>
      <p:ext uri="{BB962C8B-B14F-4D97-AF65-F5344CB8AC3E}">
        <p14:creationId xmlns:p14="http://schemas.microsoft.com/office/powerpoint/2010/main" val="1947771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2E3058D-4A6F-4A7A-BC4C-8357D6EB5841}"/>
              </a:ext>
            </a:extLst>
          </p:cNvPr>
          <p:cNvSpPr>
            <a:spLocks noGrp="1"/>
          </p:cNvSpPr>
          <p:nvPr>
            <p:ph type="title"/>
          </p:nvPr>
        </p:nvSpPr>
        <p:spPr/>
        <p:txBody>
          <a:bodyPr/>
          <a:lstStyle/>
          <a:p>
            <a:r>
              <a:rPr lang="fr-CA" b="1"/>
              <a:t>« Project </a:t>
            </a:r>
            <a:r>
              <a:rPr lang="fr-CA" b="1" err="1"/>
              <a:t>Reunion</a:t>
            </a:r>
            <a:r>
              <a:rPr lang="fr-CA" b="1"/>
              <a:t> »</a:t>
            </a:r>
          </a:p>
        </p:txBody>
      </p:sp>
    </p:spTree>
    <p:extLst>
      <p:ext uri="{BB962C8B-B14F-4D97-AF65-F5344CB8AC3E}">
        <p14:creationId xmlns:p14="http://schemas.microsoft.com/office/powerpoint/2010/main" val="29875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Project </a:t>
            </a:r>
            <a:r>
              <a:rPr lang="fr-FR" b="1" err="1"/>
              <a:t>Reunion</a:t>
            </a:r>
            <a:r>
              <a:rPr lang="fr-FR" b="1"/>
              <a:t>, c’est quoi ?</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p:txBody>
          <a:bodyPr/>
          <a:lstStyle/>
          <a:p>
            <a:endParaRPr lang="fr-FR"/>
          </a:p>
        </p:txBody>
      </p:sp>
      <p:sp>
        <p:nvSpPr>
          <p:cNvPr id="4" name="Rectangle 3">
            <a:extLst>
              <a:ext uri="{FF2B5EF4-FFF2-40B4-BE49-F238E27FC236}">
                <a16:creationId xmlns:a16="http://schemas.microsoft.com/office/drawing/2014/main" id="{0F2D5375-25E7-8341-B279-8D30C39C6230}"/>
              </a:ext>
            </a:extLst>
          </p:cNvPr>
          <p:cNvSpPr/>
          <p:nvPr/>
        </p:nvSpPr>
        <p:spPr bwMode="auto">
          <a:xfrm>
            <a:off x="588263" y="1202635"/>
            <a:ext cx="11018520" cy="533731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rgbClr val="FFFFFF"/>
              </a:solidFill>
              <a:ea typeface="Segoe UI" pitchFamily="34" charset="0"/>
              <a:cs typeface="Segoe UI" pitchFamily="34" charset="0"/>
            </a:endParaRPr>
          </a:p>
        </p:txBody>
      </p:sp>
      <p:pic>
        <p:nvPicPr>
          <p:cNvPr id="5" name="Espace réservé du contenu 3">
            <a:extLst>
              <a:ext uri="{FF2B5EF4-FFF2-40B4-BE49-F238E27FC236}">
                <a16:creationId xmlns:a16="http://schemas.microsoft.com/office/drawing/2014/main" id="{86882FEB-79D5-9544-B7F7-9720EAA625F6}"/>
              </a:ext>
            </a:extLst>
          </p:cNvPr>
          <p:cNvPicPr>
            <a:picLocks noChangeAspect="1"/>
          </p:cNvPicPr>
          <p:nvPr/>
        </p:nvPicPr>
        <p:blipFill>
          <a:blip r:embed="rId2"/>
          <a:stretch>
            <a:fillRect/>
          </a:stretch>
        </p:blipFill>
        <p:spPr>
          <a:xfrm>
            <a:off x="1058267" y="1435100"/>
            <a:ext cx="10070704" cy="4833938"/>
          </a:xfrm>
          <a:prstGeom prst="rect">
            <a:avLst/>
          </a:prstGeom>
          <a:noFill/>
        </p:spPr>
      </p:pic>
      <p:sp>
        <p:nvSpPr>
          <p:cNvPr id="6" name="Rectangle 5">
            <a:extLst>
              <a:ext uri="{FF2B5EF4-FFF2-40B4-BE49-F238E27FC236}">
                <a16:creationId xmlns:a16="http://schemas.microsoft.com/office/drawing/2014/main" id="{5E572EAF-FA04-3B48-B6D8-7F7D811B5B62}"/>
              </a:ext>
            </a:extLst>
          </p:cNvPr>
          <p:cNvSpPr/>
          <p:nvPr/>
        </p:nvSpPr>
        <p:spPr bwMode="auto">
          <a:xfrm>
            <a:off x="1058267" y="3687417"/>
            <a:ext cx="10070704" cy="2723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99908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Project </a:t>
            </a:r>
            <a:r>
              <a:rPr lang="fr-FR" b="1" err="1"/>
              <a:t>Reunion</a:t>
            </a:r>
            <a:r>
              <a:rPr lang="fr-FR" b="1"/>
              <a:t>, ce n’est pas…</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11018838" cy="2499146"/>
          </a:xfrm>
        </p:spPr>
        <p:txBody>
          <a:bodyPr/>
          <a:lstStyle/>
          <a:p>
            <a:r>
              <a:rPr lang="fr-FR"/>
              <a:t>Un nouveau modèle applicatif</a:t>
            </a:r>
          </a:p>
          <a:p>
            <a:r>
              <a:rPr lang="fr-FR"/>
              <a:t>Un nouveau modèle de packaging/isolation</a:t>
            </a:r>
          </a:p>
          <a:p>
            <a:r>
              <a:rPr lang="fr-FR"/>
              <a:t>Un nouveau modèle de sécurité/</a:t>
            </a:r>
            <a:r>
              <a:rPr lang="fr-FR" err="1"/>
              <a:t>privacy</a:t>
            </a:r>
            <a:endParaRPr lang="fr-FR"/>
          </a:p>
          <a:p>
            <a:r>
              <a:rPr lang="fr-FR"/>
              <a:t>Un moyen de faire fonctionner votre application dans le Cloud</a:t>
            </a:r>
          </a:p>
          <a:p>
            <a:endParaRPr lang="fr-FR"/>
          </a:p>
        </p:txBody>
      </p:sp>
    </p:spTree>
    <p:extLst>
      <p:ext uri="{BB962C8B-B14F-4D97-AF65-F5344CB8AC3E}">
        <p14:creationId xmlns:p14="http://schemas.microsoft.com/office/powerpoint/2010/main" val="19726057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Project </a:t>
            </a:r>
            <a:r>
              <a:rPr lang="fr-FR" b="1" err="1"/>
              <a:t>Reunion</a:t>
            </a:r>
            <a:r>
              <a:rPr lang="fr-FR" b="1"/>
              <a:t>, composants</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11018838" cy="5010602"/>
          </a:xfrm>
        </p:spPr>
        <p:txBody>
          <a:bodyPr/>
          <a:lstStyle/>
          <a:p>
            <a:r>
              <a:rPr lang="fr-FR"/>
              <a:t>Disponible aujourd’hui ✅</a:t>
            </a:r>
          </a:p>
          <a:p>
            <a:pPr lvl="1"/>
            <a:r>
              <a:rPr lang="fr-FR" err="1"/>
              <a:t>WinUI</a:t>
            </a:r>
            <a:r>
              <a:rPr lang="fr-FR"/>
              <a:t> 3 for XAML</a:t>
            </a:r>
          </a:p>
          <a:p>
            <a:pPr lvl="1"/>
            <a:r>
              <a:rPr lang="fr-FR"/>
              <a:t>C++/</a:t>
            </a:r>
            <a:r>
              <a:rPr lang="fr-FR" err="1"/>
              <a:t>WinRT</a:t>
            </a:r>
            <a:r>
              <a:rPr lang="fr-FR"/>
              <a:t>, RUST/</a:t>
            </a:r>
            <a:r>
              <a:rPr lang="fr-FR" err="1"/>
              <a:t>WinRT</a:t>
            </a:r>
            <a:r>
              <a:rPr lang="fr-FR"/>
              <a:t> et C#/</a:t>
            </a:r>
            <a:r>
              <a:rPr lang="fr-FR" err="1"/>
              <a:t>WinRT</a:t>
            </a:r>
            <a:endParaRPr lang="fr-FR"/>
          </a:p>
          <a:p>
            <a:pPr lvl="1"/>
            <a:r>
              <a:rPr lang="fr-FR"/>
              <a:t>MSIX-</a:t>
            </a:r>
            <a:r>
              <a:rPr lang="fr-FR" err="1"/>
              <a:t>Core</a:t>
            </a:r>
            <a:endParaRPr lang="fr-FR"/>
          </a:p>
          <a:p>
            <a:pPr lvl="1"/>
            <a:endParaRPr lang="fr-FR"/>
          </a:p>
          <a:p>
            <a:r>
              <a:rPr lang="fr-FR"/>
              <a:t>Disponible demain 🔄</a:t>
            </a:r>
          </a:p>
          <a:p>
            <a:pPr lvl="1"/>
            <a:r>
              <a:rPr lang="fr-FR" err="1"/>
              <a:t>Edge</a:t>
            </a:r>
            <a:r>
              <a:rPr lang="fr-FR"/>
              <a:t>/</a:t>
            </a:r>
            <a:r>
              <a:rPr lang="fr-FR" err="1"/>
              <a:t>Chromium</a:t>
            </a:r>
            <a:r>
              <a:rPr lang="fr-FR"/>
              <a:t> </a:t>
            </a:r>
            <a:r>
              <a:rPr lang="fr-FR" err="1"/>
              <a:t>backed</a:t>
            </a:r>
            <a:r>
              <a:rPr lang="fr-FR"/>
              <a:t> WebView2</a:t>
            </a:r>
          </a:p>
          <a:p>
            <a:pPr lvl="1"/>
            <a:r>
              <a:rPr lang="fr-FR"/>
              <a:t>Modern </a:t>
            </a:r>
            <a:r>
              <a:rPr lang="fr-FR" err="1"/>
              <a:t>Lifecycle</a:t>
            </a:r>
            <a:r>
              <a:rPr lang="fr-FR"/>
              <a:t> </a:t>
            </a:r>
            <a:r>
              <a:rPr lang="fr-FR" err="1"/>
              <a:t>helpers</a:t>
            </a:r>
            <a:endParaRPr lang="fr-FR"/>
          </a:p>
          <a:p>
            <a:pPr lvl="1"/>
            <a:r>
              <a:rPr lang="fr-FR"/>
              <a:t>Startup </a:t>
            </a:r>
            <a:r>
              <a:rPr lang="fr-FR" err="1"/>
              <a:t>Tasks</a:t>
            </a:r>
            <a:endParaRPr lang="fr-FR"/>
          </a:p>
          <a:p>
            <a:pPr lvl="1"/>
            <a:r>
              <a:rPr lang="fr-FR"/>
              <a:t>Update Scan </a:t>
            </a:r>
            <a:r>
              <a:rPr lang="fr-FR" err="1"/>
              <a:t>Integration</a:t>
            </a:r>
            <a:endParaRPr lang="fr-FR"/>
          </a:p>
          <a:p>
            <a:pPr lvl="1"/>
            <a:r>
              <a:rPr lang="fr-FR"/>
              <a:t>Access to user </a:t>
            </a:r>
            <a:r>
              <a:rPr lang="fr-FR" err="1"/>
              <a:t>resources</a:t>
            </a:r>
            <a:endParaRPr lang="fr-FR"/>
          </a:p>
          <a:p>
            <a:pPr lvl="1"/>
            <a:r>
              <a:rPr lang="fr-FR"/>
              <a:t>Modern Resource </a:t>
            </a:r>
            <a:r>
              <a:rPr lang="fr-FR" err="1"/>
              <a:t>Tooling</a:t>
            </a:r>
            <a:endParaRPr lang="fr-FR"/>
          </a:p>
          <a:p>
            <a:pPr lvl="1"/>
            <a:endParaRPr lang="fr-FR"/>
          </a:p>
        </p:txBody>
      </p:sp>
    </p:spTree>
    <p:extLst>
      <p:ext uri="{BB962C8B-B14F-4D97-AF65-F5344CB8AC3E}">
        <p14:creationId xmlns:p14="http://schemas.microsoft.com/office/powerpoint/2010/main" val="951906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fr-CA" sz="2400" spc="0">
                <a:gradFill>
                  <a:gsLst>
                    <a:gs pos="1250">
                      <a:srgbClr val="FFFFFF"/>
                    </a:gs>
                    <a:gs pos="100000">
                      <a:srgbClr val="FFFFFF"/>
                    </a:gs>
                  </a:gsLst>
                  <a:lin ang="5400000" scaled="0"/>
                </a:gradFill>
                <a:latin typeface="Segoe UI"/>
              </a:rPr>
              <a:t>Unifier et faire évoluer la plateforme de développement Windows</a:t>
            </a:r>
            <a:endParaRPr kumimoji="0" lang="fr-CA" sz="2400" b="0" i="0" u="none" strike="noStrike" kern="1200" cap="none" spc="0" normalizeH="0" baseline="0">
              <a:ln w="3175">
                <a:noFill/>
              </a:ln>
              <a:gradFill>
                <a:gsLst>
                  <a:gs pos="1250">
                    <a:srgbClr val="FFFFFF"/>
                  </a:gs>
                  <a:gs pos="100000">
                    <a:srgbClr val="FFFFFF"/>
                  </a:gs>
                </a:gsLst>
                <a:lin ang="5400000" scaled="0"/>
              </a:gradFill>
              <a:effectLst/>
              <a:uLnTx/>
              <a:uFillTx/>
              <a:latin typeface="Segoe UI"/>
            </a:endParaRP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fr-CA" sz="4400">
                <a:gradFill>
                  <a:gsLst>
                    <a:gs pos="1250">
                      <a:srgbClr val="FFFFFF"/>
                    </a:gs>
                    <a:gs pos="100000">
                      <a:srgbClr val="FFFFFF"/>
                    </a:gs>
                  </a:gsLst>
                  <a:lin ang="5400000" scaled="0"/>
                </a:gradFill>
                <a:latin typeface="Segoe UI Semibold"/>
              </a:rPr>
              <a:t>Project </a:t>
            </a:r>
            <a:r>
              <a:rPr lang="fr-CA" sz="4400" err="1">
                <a:gradFill>
                  <a:gsLst>
                    <a:gs pos="1250">
                      <a:srgbClr val="FFFFFF"/>
                    </a:gs>
                    <a:gs pos="100000">
                      <a:srgbClr val="FFFFFF"/>
                    </a:gs>
                  </a:gsLst>
                  <a:lin ang="5400000" scaled="0"/>
                </a:gradFill>
                <a:latin typeface="Segoe UI Semibold"/>
              </a:rPr>
              <a:t>Reunion</a:t>
            </a:r>
            <a:r>
              <a:rPr lang="fr-CA" sz="4400">
                <a:gradFill>
                  <a:gsLst>
                    <a:gs pos="1250">
                      <a:srgbClr val="FFFFFF"/>
                    </a:gs>
                    <a:gs pos="100000">
                      <a:srgbClr val="FFFFFF"/>
                    </a:gs>
                  </a:gsLst>
                  <a:lin ang="5400000" scaled="0"/>
                </a:gradFill>
                <a:latin typeface="Segoe UI Semibold"/>
              </a:rPr>
              <a:t> + </a:t>
            </a:r>
            <a:r>
              <a:rPr lang="fr-CA" sz="4400" err="1">
                <a:gradFill>
                  <a:gsLst>
                    <a:gs pos="1250">
                      <a:srgbClr val="FFFFFF"/>
                    </a:gs>
                    <a:gs pos="100000">
                      <a:srgbClr val="FFFFFF"/>
                    </a:gs>
                  </a:gsLst>
                  <a:lin ang="5400000" scaled="0"/>
                </a:gradFill>
                <a:latin typeface="Segoe UI Semibold"/>
              </a:rPr>
              <a:t>WinUI</a:t>
            </a:r>
            <a:r>
              <a:rPr lang="fr-CA" sz="4400">
                <a:gradFill>
                  <a:gsLst>
                    <a:gs pos="1250">
                      <a:srgbClr val="FFFFFF"/>
                    </a:gs>
                    <a:gs pos="100000">
                      <a:srgbClr val="FFFFFF"/>
                    </a:gs>
                  </a:gsLst>
                  <a:lin ang="5400000" scaled="0"/>
                </a:gradFill>
                <a:latin typeface="Segoe UI Semibold"/>
              </a:rPr>
              <a:t> 3</a:t>
            </a:r>
            <a:endParaRPr kumimoji="0" lang="fr-CA" sz="4400" b="0" i="0" u="none" strike="noStrike" kern="1200" cap="none" spc="-50" normalizeH="0" baseline="0">
              <a:ln w="3175">
                <a:noFill/>
              </a:ln>
              <a:gradFill>
                <a:gsLst>
                  <a:gs pos="1250">
                    <a:srgbClr val="FFFFFF"/>
                  </a:gs>
                  <a:gs pos="100000">
                    <a:srgbClr val="FFFFFF"/>
                  </a:gs>
                </a:gsLst>
                <a:lin ang="5400000" scaled="0"/>
              </a:gradFill>
              <a:effectLst/>
              <a:uLnTx/>
              <a:uFillTx/>
              <a:latin typeface="Segoe UI Semibold"/>
            </a:endParaRP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7515628" y="3150519"/>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7226171" y="3828180"/>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fr-CA" sz="1600" b="0" i="0" u="none" strike="noStrike" kern="1200" cap="none" spc="0" normalizeH="0" baseline="0" err="1">
                <a:ln w="3175">
                  <a:noFill/>
                </a:ln>
                <a:gradFill>
                  <a:gsLst>
                    <a:gs pos="1250">
                      <a:srgbClr val="FFFFFF"/>
                    </a:gs>
                    <a:gs pos="100000">
                      <a:srgbClr val="FFFFFF"/>
                    </a:gs>
                  </a:gsLst>
                  <a:lin ang="5400000" scaled="0"/>
                </a:gradFill>
                <a:effectLst/>
                <a:uLnTx/>
                <a:uFillTx/>
                <a:latin typeface="Segoe UI"/>
                <a:ea typeface="+mn-ea"/>
                <a:cs typeface="Segoe UI" pitchFamily="34" charset="0"/>
              </a:rPr>
              <a:t>WinForms</a:t>
            </a:r>
            <a:endParaRPr kumimoji="0" lang="fr-CA" sz="1600" b="0" i="0" u="none" strike="noStrike" kern="1200" cap="none" spc="0" normalizeH="0" baseline="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fr-CA" sz="1600" b="0" i="0" u="none" strike="noStrike" kern="1200" cap="none" spc="0" normalizeH="0" baseline="0">
                <a:ln w="3175">
                  <a:noFill/>
                </a:ln>
                <a:gradFill>
                  <a:gsLst>
                    <a:gs pos="1250">
                      <a:srgbClr val="FFFFFF"/>
                    </a:gs>
                    <a:gs pos="100000">
                      <a:srgbClr val="FFFFFF"/>
                    </a:gs>
                  </a:gsLst>
                  <a:lin ang="5400000" scaled="0"/>
                </a:gradFill>
                <a:effectLst/>
                <a:uLnTx/>
                <a:uFillTx/>
                <a:latin typeface="Segoe UI"/>
                <a:ea typeface="+mn-ea"/>
                <a:cs typeface="Segoe UI" pitchFamily="34" charset="0"/>
              </a:rPr>
              <a:t>WPF</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fr-CA" sz="1600" b="0" i="0" u="none" strike="noStrike" kern="1200" cap="none" spc="0" normalizeH="0" baseline="0">
                <a:ln w="3175">
                  <a:noFill/>
                </a:ln>
                <a:gradFill>
                  <a:gsLst>
                    <a:gs pos="1250">
                      <a:srgbClr val="FFFFFF"/>
                    </a:gs>
                    <a:gs pos="100000">
                      <a:srgbClr val="FFFFFF"/>
                    </a:gs>
                  </a:gsLst>
                  <a:lin ang="5400000" scaled="0"/>
                </a:gradFill>
                <a:effectLst/>
                <a:uLnTx/>
                <a:uFillTx/>
                <a:latin typeface="Segoe UI"/>
                <a:ea typeface="+mn-ea"/>
                <a:cs typeface="Segoe UI" pitchFamily="34" charset="0"/>
              </a:rPr>
              <a:t>UWP</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8858034" y="382818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fr-CA" sz="1600" b="0" i="0" u="none" strike="noStrike" kern="1200" cap="none" spc="0" normalizeH="0" baseline="0">
                <a:ln w="3175">
                  <a:noFill/>
                </a:ln>
                <a:gradFill>
                  <a:gsLst>
                    <a:gs pos="1250">
                      <a:srgbClr val="FFFFFF"/>
                    </a:gs>
                    <a:gs pos="100000">
                      <a:srgbClr val="FFFFFF"/>
                    </a:gs>
                  </a:gsLst>
                  <a:lin ang="5400000" scaled="0"/>
                </a:gradFill>
                <a:effectLst/>
                <a:uLnTx/>
                <a:uFillTx/>
                <a:latin typeface="Segoe UI"/>
                <a:ea typeface="+mn-ea"/>
                <a:cs typeface="Segoe UI" pitchFamily="34" charset="0"/>
              </a:rPr>
              <a:t>Win32</a:t>
            </a: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a:stCxn id="120" idx="4"/>
            <a:endCxn id="124" idx="0"/>
          </p:cNvCxnSpPr>
          <p:nvPr/>
        </p:nvCxnSpPr>
        <p:spPr>
          <a:xfrm>
            <a:off x="2861340" y="4292143"/>
            <a:ext cx="6477716"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fr-CA" sz="1884"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fr-CA" sz="1884"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fr-CA" sz="1884"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fr-CA" sz="1884"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fr-CA" sz="1884"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Title 18">
            <a:extLst>
              <a:ext uri="{FF2B5EF4-FFF2-40B4-BE49-F238E27FC236}">
                <a16:creationId xmlns:a16="http://schemas.microsoft.com/office/drawing/2014/main" id="{3FCD64E7-0ED3-41A1-A2DA-8D1C2A24CC39}"/>
              </a:ext>
            </a:extLst>
          </p:cNvPr>
          <p:cNvSpPr txBox="1">
            <a:spLocks/>
          </p:cNvSpPr>
          <p:nvPr/>
        </p:nvSpPr>
        <p:spPr>
          <a:xfrm>
            <a:off x="5524535" y="5619419"/>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fr-CA" sz="1600" b="0" i="0" u="none" strike="noStrike" kern="1200" cap="none" spc="0" normalizeH="0" baseline="0">
                <a:ln w="3175">
                  <a:noFill/>
                </a:ln>
                <a:gradFill>
                  <a:gsLst>
                    <a:gs pos="1250">
                      <a:srgbClr val="FFFFFF"/>
                    </a:gs>
                    <a:gs pos="100000">
                      <a:srgbClr val="FFFFFF"/>
                    </a:gs>
                  </a:gsLst>
                  <a:lin ang="5400000" scaled="0"/>
                </a:gradFill>
                <a:effectLst/>
                <a:uLnTx/>
                <a:uFillTx/>
                <a:latin typeface="Segoe UI"/>
                <a:ea typeface="+mn-ea"/>
                <a:cs typeface="Segoe UI" pitchFamily="34" charset="0"/>
              </a:rPr>
              <a:t>Win10</a:t>
            </a:r>
          </a:p>
        </p:txBody>
      </p:sp>
      <p:sp>
        <p:nvSpPr>
          <p:cNvPr id="119" name="Freeform 53">
            <a:extLst>
              <a:ext uri="{FF2B5EF4-FFF2-40B4-BE49-F238E27FC236}">
                <a16:creationId xmlns:a16="http://schemas.microsoft.com/office/drawing/2014/main" id="{2A376FE9-8ED3-4E9D-BA09-D210CC75BBE8}"/>
              </a:ext>
            </a:extLst>
          </p:cNvPr>
          <p:cNvSpPr>
            <a:spLocks/>
          </p:cNvSpPr>
          <p:nvPr/>
        </p:nvSpPr>
        <p:spPr bwMode="auto">
          <a:xfrm>
            <a:off x="5813992" y="5114129"/>
            <a:ext cx="518366" cy="316324"/>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126" name="Freeform 54">
            <a:extLst>
              <a:ext uri="{FF2B5EF4-FFF2-40B4-BE49-F238E27FC236}">
                <a16:creationId xmlns:a16="http://schemas.microsoft.com/office/drawing/2014/main" id="{C515AA95-80D9-485C-ADF8-22C162458880}"/>
              </a:ext>
            </a:extLst>
          </p:cNvPr>
          <p:cNvSpPr>
            <a:spLocks/>
          </p:cNvSpPr>
          <p:nvPr/>
        </p:nvSpPr>
        <p:spPr bwMode="auto">
          <a:xfrm>
            <a:off x="5813992" y="5350862"/>
            <a:ext cx="518366" cy="18571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127" name="Freeform 173">
            <a:extLst>
              <a:ext uri="{FF2B5EF4-FFF2-40B4-BE49-F238E27FC236}">
                <a16:creationId xmlns:a16="http://schemas.microsoft.com/office/drawing/2014/main" id="{9E7DED76-F42F-4D72-94BC-E54CBE09156F}"/>
              </a:ext>
            </a:extLst>
          </p:cNvPr>
          <p:cNvSpPr>
            <a:spLocks/>
          </p:cNvSpPr>
          <p:nvPr/>
        </p:nvSpPr>
        <p:spPr bwMode="auto">
          <a:xfrm>
            <a:off x="5813992" y="5114129"/>
            <a:ext cx="293877" cy="236733"/>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grpSp>
        <p:nvGrpSpPr>
          <p:cNvPr id="129" name="monitor 1" descr="monitor, desktop">
            <a:extLst>
              <a:ext uri="{FF2B5EF4-FFF2-40B4-BE49-F238E27FC236}">
                <a16:creationId xmlns:a16="http://schemas.microsoft.com/office/drawing/2014/main" id="{412075A9-5442-4B3C-9668-CE952DDA5417}"/>
              </a:ext>
            </a:extLst>
          </p:cNvPr>
          <p:cNvGrpSpPr/>
          <p:nvPr/>
        </p:nvGrpSpPr>
        <p:grpSpPr>
          <a:xfrm>
            <a:off x="9147491" y="3150519"/>
            <a:ext cx="518366" cy="422446"/>
            <a:chOff x="4233864" y="1827214"/>
            <a:chExt cx="403225" cy="328613"/>
          </a:xfrm>
        </p:grpSpPr>
        <p:sp>
          <p:nvSpPr>
            <p:cNvPr id="131" name="Freeform 53">
              <a:extLst>
                <a:ext uri="{FF2B5EF4-FFF2-40B4-BE49-F238E27FC236}">
                  <a16:creationId xmlns:a16="http://schemas.microsoft.com/office/drawing/2014/main" id="{FCA3D9B9-1DD1-4214-9181-123976C9BD82}"/>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132" name="Freeform 54">
              <a:extLst>
                <a:ext uri="{FF2B5EF4-FFF2-40B4-BE49-F238E27FC236}">
                  <a16:creationId xmlns:a16="http://schemas.microsoft.com/office/drawing/2014/main" id="{66FDCAF8-2C34-4F8A-93DF-66CD43081BE0}"/>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133" name="Freeform 173">
              <a:extLst>
                <a:ext uri="{FF2B5EF4-FFF2-40B4-BE49-F238E27FC236}">
                  <a16:creationId xmlns:a16="http://schemas.microsoft.com/office/drawing/2014/main" id="{5B69195C-080B-44F6-8192-6BB38B234C91}"/>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grpSp>
      <p:grpSp>
        <p:nvGrpSpPr>
          <p:cNvPr id="134" name="monitor 1" descr="monitor, desktop">
            <a:extLst>
              <a:ext uri="{FF2B5EF4-FFF2-40B4-BE49-F238E27FC236}">
                <a16:creationId xmlns:a16="http://schemas.microsoft.com/office/drawing/2014/main" id="{7CFC9B97-3D27-4F40-9D6E-8FE8D42B1DD8}"/>
              </a:ext>
            </a:extLst>
          </p:cNvPr>
          <p:cNvGrpSpPr/>
          <p:nvPr/>
        </p:nvGrpSpPr>
        <p:grpSpPr>
          <a:xfrm>
            <a:off x="4186288" y="3172147"/>
            <a:ext cx="518366" cy="422446"/>
            <a:chOff x="4233864" y="1827214"/>
            <a:chExt cx="403225" cy="328613"/>
          </a:xfrm>
        </p:grpSpPr>
        <p:sp>
          <p:nvSpPr>
            <p:cNvPr id="135" name="Freeform 53">
              <a:extLst>
                <a:ext uri="{FF2B5EF4-FFF2-40B4-BE49-F238E27FC236}">
                  <a16:creationId xmlns:a16="http://schemas.microsoft.com/office/drawing/2014/main" id="{BA3AD69C-4D00-47C9-AADA-16EEF3417E54}"/>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136" name="Freeform 54">
              <a:extLst>
                <a:ext uri="{FF2B5EF4-FFF2-40B4-BE49-F238E27FC236}">
                  <a16:creationId xmlns:a16="http://schemas.microsoft.com/office/drawing/2014/main" id="{F5601EBB-D357-40D4-878A-C6994F0E4002}"/>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137" name="Freeform 173">
              <a:extLst>
                <a:ext uri="{FF2B5EF4-FFF2-40B4-BE49-F238E27FC236}">
                  <a16:creationId xmlns:a16="http://schemas.microsoft.com/office/drawing/2014/main" id="{E60F574C-E764-4947-8E84-E16686F32ECB}"/>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grpSp>
      <p:grpSp>
        <p:nvGrpSpPr>
          <p:cNvPr id="138" name="monitor 1" descr="monitor, desktop">
            <a:extLst>
              <a:ext uri="{FF2B5EF4-FFF2-40B4-BE49-F238E27FC236}">
                <a16:creationId xmlns:a16="http://schemas.microsoft.com/office/drawing/2014/main" id="{66E93387-9DB2-4F1A-8419-9D77371D97A1}"/>
              </a:ext>
            </a:extLst>
          </p:cNvPr>
          <p:cNvGrpSpPr/>
          <p:nvPr/>
        </p:nvGrpSpPr>
        <p:grpSpPr>
          <a:xfrm>
            <a:off x="2531560" y="3172147"/>
            <a:ext cx="518366" cy="422446"/>
            <a:chOff x="4233864" y="1827214"/>
            <a:chExt cx="403225" cy="328613"/>
          </a:xfrm>
        </p:grpSpPr>
        <p:sp>
          <p:nvSpPr>
            <p:cNvPr id="139" name="Freeform 53">
              <a:extLst>
                <a:ext uri="{FF2B5EF4-FFF2-40B4-BE49-F238E27FC236}">
                  <a16:creationId xmlns:a16="http://schemas.microsoft.com/office/drawing/2014/main" id="{4533801A-F526-480E-ACD4-44D7DD61FA5F}"/>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140" name="Freeform 54">
              <a:extLst>
                <a:ext uri="{FF2B5EF4-FFF2-40B4-BE49-F238E27FC236}">
                  <a16:creationId xmlns:a16="http://schemas.microsoft.com/office/drawing/2014/main" id="{3720218D-1EC5-48AF-B070-DBACE22149FE}"/>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sp>
          <p:nvSpPr>
            <p:cNvPr id="141" name="Freeform 173">
              <a:extLst>
                <a:ext uri="{FF2B5EF4-FFF2-40B4-BE49-F238E27FC236}">
                  <a16:creationId xmlns:a16="http://schemas.microsoft.com/office/drawing/2014/main" id="{5A7E267B-4D9E-44E4-9573-74546BE067A1}"/>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fr-CA" sz="1667" b="0" i="0" u="none" strike="noStrike" kern="1200" cap="none" spc="0" normalizeH="0" baseline="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16036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2E3058D-4A6F-4A7A-BC4C-8357D6EB5841}"/>
              </a:ext>
            </a:extLst>
          </p:cNvPr>
          <p:cNvSpPr>
            <a:spLocks noGrp="1"/>
          </p:cNvSpPr>
          <p:nvPr>
            <p:ph type="title"/>
          </p:nvPr>
        </p:nvSpPr>
        <p:spPr/>
        <p:txBody>
          <a:bodyPr/>
          <a:lstStyle/>
          <a:p>
            <a:r>
              <a:rPr lang="fr-CA" b="1" dirty="0"/>
              <a:t>WinUI 3, et au-delà</a:t>
            </a:r>
          </a:p>
        </p:txBody>
      </p:sp>
    </p:spTree>
    <p:extLst>
      <p:ext uri="{BB962C8B-B14F-4D97-AF65-F5344CB8AC3E}">
        <p14:creationId xmlns:p14="http://schemas.microsoft.com/office/powerpoint/2010/main" val="295269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5A765-03BE-4D2F-9B7B-C0B8FE0C4EC4}"/>
              </a:ext>
            </a:extLst>
          </p:cNvPr>
          <p:cNvSpPr>
            <a:spLocks noGrp="1"/>
          </p:cNvSpPr>
          <p:nvPr>
            <p:ph type="title"/>
          </p:nvPr>
        </p:nvSpPr>
        <p:spPr>
          <a:xfrm>
            <a:off x="588263" y="2996526"/>
            <a:ext cx="4163125" cy="3385542"/>
          </a:xfrm>
        </p:spPr>
        <p:txBody>
          <a:bodyPr/>
          <a:lstStyle/>
          <a:p>
            <a:r>
              <a:rPr lang="fr-CA" sz="2400">
                <a:latin typeface="+mn-lt"/>
              </a:rPr>
              <a:t>     </a:t>
            </a:r>
            <a:br>
              <a:rPr lang="fr-CA" sz="2000">
                <a:latin typeface="+mn-lt"/>
              </a:rPr>
            </a:br>
            <a:br>
              <a:rPr lang="fr-CA" sz="2000">
                <a:latin typeface="+mn-lt"/>
              </a:rPr>
            </a:br>
            <a:br>
              <a:rPr lang="fr-CA" sz="2000">
                <a:latin typeface="+mn-lt"/>
              </a:rPr>
            </a:br>
            <a:br>
              <a:rPr lang="fr-CA" sz="2400">
                <a:latin typeface="+mn-lt"/>
              </a:rPr>
            </a:br>
            <a:r>
              <a:rPr lang="fr-CA" sz="2400">
                <a:latin typeface="+mn-lt"/>
              </a:rPr>
              <a:t>@ChristopheLav</a:t>
            </a:r>
            <a:br>
              <a:rPr lang="fr-CA" sz="2400">
                <a:latin typeface="+mn-lt"/>
              </a:rPr>
            </a:br>
            <a:br>
              <a:rPr lang="fr-CA" sz="2000">
                <a:latin typeface="+mn-lt"/>
              </a:rPr>
            </a:br>
            <a:r>
              <a:rPr lang="fr-CA" sz="2000">
                <a:latin typeface="+mn-lt"/>
              </a:rPr>
              <a:t>    </a:t>
            </a:r>
            <a:br>
              <a:rPr lang="fr-CA" sz="2000">
                <a:latin typeface="+mn-lt"/>
              </a:rPr>
            </a:br>
            <a:r>
              <a:rPr lang="fr-CA" sz="2000">
                <a:latin typeface="+mn-lt"/>
              </a:rPr>
              <a:t> </a:t>
            </a:r>
            <a:r>
              <a:rPr lang="fr-FR" sz="2400">
                <a:latin typeface="+mn-lt"/>
                <a:hlinkClick r:id="rId2"/>
              </a:rPr>
              <a:t>https://ca.linkedin.com/in/christophe-lavalle-817ba312b</a:t>
            </a:r>
            <a:r>
              <a:rPr lang="fr-FR" sz="2400">
                <a:latin typeface="+mn-lt"/>
              </a:rPr>
              <a:t> </a:t>
            </a:r>
          </a:p>
        </p:txBody>
      </p:sp>
      <p:pic>
        <p:nvPicPr>
          <p:cNvPr id="10" name="Espace réservé pour une image  9" descr="Une image contenant plancher, intérieur, mur, debout&#10;&#10;Description générée automatiquement">
            <a:extLst>
              <a:ext uri="{FF2B5EF4-FFF2-40B4-BE49-F238E27FC236}">
                <a16:creationId xmlns:a16="http://schemas.microsoft.com/office/drawing/2014/main" id="{2E34FEEA-AB53-4099-A56E-F4196CB8AC42}"/>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rcRect/>
          <a:stretch>
            <a:fillRect/>
          </a:stretch>
        </p:blipFill>
        <p:spPr>
          <a:xfrm>
            <a:off x="5334000" y="0"/>
            <a:ext cx="6858000" cy="6858000"/>
          </a:xfrm>
        </p:spPr>
      </p:pic>
      <p:pic>
        <p:nvPicPr>
          <p:cNvPr id="12" name="Image 11" descr="Une image contenant hache, outil&#10;&#10;Description générée automatiquement">
            <a:extLst>
              <a:ext uri="{FF2B5EF4-FFF2-40B4-BE49-F238E27FC236}">
                <a16:creationId xmlns:a16="http://schemas.microsoft.com/office/drawing/2014/main" id="{6AF6DD89-3565-448D-93F5-6EE163021D1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75053" y="3943010"/>
            <a:ext cx="417180" cy="339306"/>
          </a:xfrm>
          <a:prstGeom prst="rect">
            <a:avLst/>
          </a:prstGeom>
        </p:spPr>
      </p:pic>
      <p:pic>
        <p:nvPicPr>
          <p:cNvPr id="18" name="Image 17" descr="Une image contenant clipart&#10;&#10;Description générée automatiquement">
            <a:extLst>
              <a:ext uri="{FF2B5EF4-FFF2-40B4-BE49-F238E27FC236}">
                <a16:creationId xmlns:a16="http://schemas.microsoft.com/office/drawing/2014/main" id="{4B652336-3816-4A7D-968E-21A41647BBF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88262" y="5149911"/>
            <a:ext cx="390762" cy="390762"/>
          </a:xfrm>
          <a:prstGeom prst="rect">
            <a:avLst/>
          </a:prstGeom>
        </p:spPr>
      </p:pic>
      <p:sp>
        <p:nvSpPr>
          <p:cNvPr id="20" name="Titre 1">
            <a:extLst>
              <a:ext uri="{FF2B5EF4-FFF2-40B4-BE49-F238E27FC236}">
                <a16:creationId xmlns:a16="http://schemas.microsoft.com/office/drawing/2014/main" id="{CA50A2C0-EE6F-4766-A8E7-ADA7A9885C14}"/>
              </a:ext>
            </a:extLst>
          </p:cNvPr>
          <p:cNvSpPr txBox="1">
            <a:spLocks/>
          </p:cNvSpPr>
          <p:nvPr/>
        </p:nvSpPr>
        <p:spPr>
          <a:xfrm>
            <a:off x="588262" y="599042"/>
            <a:ext cx="4163125" cy="193899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fr-CA"/>
              <a:t>Christophe Lavalle</a:t>
            </a:r>
          </a:p>
          <a:p>
            <a:r>
              <a:rPr lang="fr-CA" sz="2000">
                <a:latin typeface="+mn-lt"/>
              </a:rPr>
              <a:t>Développeur Senior</a:t>
            </a:r>
          </a:p>
          <a:p>
            <a:r>
              <a:rPr lang="fr-CA" sz="2000">
                <a:latin typeface="+mn-lt"/>
              </a:rPr>
              <a:t> </a:t>
            </a:r>
          </a:p>
          <a:p>
            <a:endParaRPr lang="fr-CA" sz="1800">
              <a:latin typeface="+mn-lt"/>
            </a:endParaRPr>
          </a:p>
          <a:p>
            <a:endParaRPr lang="fr-CA" sz="2000">
              <a:latin typeface="+mn-lt"/>
            </a:endParaRPr>
          </a:p>
          <a:p>
            <a:endParaRPr lang="fr-CA" sz="2000">
              <a:latin typeface="+mn-lt"/>
            </a:endParaRPr>
          </a:p>
        </p:txBody>
      </p:sp>
      <p:pic>
        <p:nvPicPr>
          <p:cNvPr id="5" name="Graphique 4">
            <a:extLst>
              <a:ext uri="{FF2B5EF4-FFF2-40B4-BE49-F238E27FC236}">
                <a16:creationId xmlns:a16="http://schemas.microsoft.com/office/drawing/2014/main" id="{B59C7145-144E-4604-8878-3FB485E941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2" y="1551537"/>
            <a:ext cx="1091600" cy="583441"/>
          </a:xfrm>
          <a:prstGeom prst="rect">
            <a:avLst/>
          </a:prstGeom>
        </p:spPr>
      </p:pic>
      <p:sp>
        <p:nvSpPr>
          <p:cNvPr id="3" name="ZoneTexte 2">
            <a:extLst>
              <a:ext uri="{FF2B5EF4-FFF2-40B4-BE49-F238E27FC236}">
                <a16:creationId xmlns:a16="http://schemas.microsoft.com/office/drawing/2014/main" id="{84CBD876-FE30-0844-9A0F-38139026E1E8}"/>
              </a:ext>
            </a:extLst>
          </p:cNvPr>
          <p:cNvSpPr txBox="1"/>
          <p:nvPr/>
        </p:nvSpPr>
        <p:spPr>
          <a:xfrm>
            <a:off x="9395792" y="5736025"/>
            <a:ext cx="793487" cy="307777"/>
          </a:xfrm>
          <a:prstGeom prst="rect">
            <a:avLst/>
          </a:prstGeom>
          <a:noFill/>
        </p:spPr>
        <p:txBody>
          <a:bodyPr wrap="none" lIns="0" tIns="0" rIns="0" bIns="0" rtlCol="0">
            <a:spAutoFit/>
          </a:bodyPr>
          <a:lstStyle/>
          <a:p>
            <a:pPr algn="l"/>
            <a:r>
              <a:rPr lang="fr-FR" sz="2000" b="1">
                <a:solidFill>
                  <a:schemeClr val="bg1"/>
                </a:solidFill>
              </a:rPr>
              <a:t>2019 </a:t>
            </a:r>
            <a:r>
              <a:rPr lang="fr-FR" sz="2000" b="1">
                <a:solidFill>
                  <a:schemeClr val="bg1"/>
                </a:solidFill>
                <a:sym typeface="Wingdings" pitchFamily="2" charset="2"/>
              </a:rPr>
              <a:t></a:t>
            </a:r>
            <a:endParaRPr lang="fr-FR" sz="2000" b="1">
              <a:solidFill>
                <a:schemeClr val="bg1"/>
              </a:solidFill>
            </a:endParaRPr>
          </a:p>
        </p:txBody>
      </p:sp>
    </p:spTree>
    <p:extLst>
      <p:ext uri="{BB962C8B-B14F-4D97-AF65-F5344CB8AC3E}">
        <p14:creationId xmlns:p14="http://schemas.microsoft.com/office/powerpoint/2010/main" val="29389265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1016CF92-7391-40D1-AE7A-326F56D7DDC2}"/>
              </a:ext>
            </a:extLst>
          </p:cNvPr>
          <p:cNvGrpSpPr/>
          <p:nvPr/>
        </p:nvGrpSpPr>
        <p:grpSpPr>
          <a:xfrm>
            <a:off x="658946" y="2699441"/>
            <a:ext cx="1625146" cy="1587758"/>
            <a:chOff x="1366683" y="2379405"/>
            <a:chExt cx="1794387" cy="1759975"/>
          </a:xfrm>
        </p:grpSpPr>
        <p:sp>
          <p:nvSpPr>
            <p:cNvPr id="5" name="Ellipse 4">
              <a:extLst>
                <a:ext uri="{FF2B5EF4-FFF2-40B4-BE49-F238E27FC236}">
                  <a16:creationId xmlns:a16="http://schemas.microsoft.com/office/drawing/2014/main" id="{5593D9A6-65E9-4E6B-86F0-A2C7F2FF1ED1}"/>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4" name="Ellipse 3">
              <a:extLst>
                <a:ext uri="{FF2B5EF4-FFF2-40B4-BE49-F238E27FC236}">
                  <a16:creationId xmlns:a16="http://schemas.microsoft.com/office/drawing/2014/main" id="{89A715C9-5C76-4DF6-9E52-38BEF383A7CC}"/>
                </a:ext>
              </a:extLst>
            </p:cNvPr>
            <p:cNvSpPr/>
            <p:nvPr/>
          </p:nvSpPr>
          <p:spPr bwMode="auto">
            <a:xfrm>
              <a:off x="1445046" y="2450701"/>
              <a:ext cx="1645815" cy="1618379"/>
            </a:xfrm>
            <a:prstGeom prst="ellipse">
              <a:avLst/>
            </a:prstGeom>
            <a:gradFill>
              <a:gsLst>
                <a:gs pos="0">
                  <a:srgbClr val="028AEA"/>
                </a:gs>
                <a:gs pos="50000">
                  <a:srgbClr val="1A9FFC"/>
                </a:gs>
                <a:gs pos="100000">
                  <a:srgbClr val="28A8F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MFC</a:t>
              </a:r>
            </a:p>
            <a:p>
              <a:pPr algn="ctr" defTabSz="932472" fontAlgn="base">
                <a:spcBef>
                  <a:spcPct val="0"/>
                </a:spcBef>
                <a:spcAft>
                  <a:spcPct val="0"/>
                </a:spcAft>
              </a:pPr>
              <a:r>
                <a:rPr lang="fr-CA" sz="2000">
                  <a:solidFill>
                    <a:schemeClr val="bg1"/>
                  </a:solidFill>
                  <a:ea typeface="Segoe UI" pitchFamily="34" charset="0"/>
                  <a:cs typeface="Segoe UI" pitchFamily="34" charset="0"/>
                </a:rPr>
                <a:t>1992</a:t>
              </a:r>
            </a:p>
          </p:txBody>
        </p:sp>
      </p:grpSp>
      <p:grpSp>
        <p:nvGrpSpPr>
          <p:cNvPr id="11" name="Groupe 10">
            <a:extLst>
              <a:ext uri="{FF2B5EF4-FFF2-40B4-BE49-F238E27FC236}">
                <a16:creationId xmlns:a16="http://schemas.microsoft.com/office/drawing/2014/main" id="{DE8C4013-0EE7-4143-87AF-9BF8100D6441}"/>
              </a:ext>
            </a:extLst>
          </p:cNvPr>
          <p:cNvGrpSpPr/>
          <p:nvPr/>
        </p:nvGrpSpPr>
        <p:grpSpPr>
          <a:xfrm>
            <a:off x="6509015" y="2699441"/>
            <a:ext cx="1625146" cy="1587758"/>
            <a:chOff x="1366683" y="2379405"/>
            <a:chExt cx="1794387" cy="1759975"/>
          </a:xfrm>
        </p:grpSpPr>
        <p:sp>
          <p:nvSpPr>
            <p:cNvPr id="12" name="Ellipse 11">
              <a:extLst>
                <a:ext uri="{FF2B5EF4-FFF2-40B4-BE49-F238E27FC236}">
                  <a16:creationId xmlns:a16="http://schemas.microsoft.com/office/drawing/2014/main" id="{04E25FB2-920F-4D20-8C35-9F6B81E783B6}"/>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3" name="Ellipse 12">
              <a:extLst>
                <a:ext uri="{FF2B5EF4-FFF2-40B4-BE49-F238E27FC236}">
                  <a16:creationId xmlns:a16="http://schemas.microsoft.com/office/drawing/2014/main" id="{0AEC2BDF-3899-4453-97EE-35DB0C889558}"/>
                </a:ext>
              </a:extLst>
            </p:cNvPr>
            <p:cNvSpPr/>
            <p:nvPr/>
          </p:nvSpPr>
          <p:spPr bwMode="auto">
            <a:xfrm>
              <a:off x="1445046" y="2450701"/>
              <a:ext cx="1645815" cy="1618379"/>
            </a:xfrm>
            <a:prstGeom prst="ellipse">
              <a:avLst/>
            </a:prstGeom>
            <a:gradFill>
              <a:gsLst>
                <a:gs pos="0">
                  <a:srgbClr val="9F85D5"/>
                </a:gs>
                <a:gs pos="50000">
                  <a:srgbClr val="B19DDC"/>
                </a:gs>
                <a:gs pos="100000">
                  <a:srgbClr val="B8A3D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WPF</a:t>
              </a:r>
            </a:p>
            <a:p>
              <a:pPr algn="ctr" defTabSz="932472" fontAlgn="base">
                <a:spcBef>
                  <a:spcPct val="0"/>
                </a:spcBef>
                <a:spcAft>
                  <a:spcPct val="0"/>
                </a:spcAft>
              </a:pPr>
              <a:r>
                <a:rPr lang="fr-CA" sz="2000">
                  <a:solidFill>
                    <a:schemeClr val="bg1"/>
                  </a:solidFill>
                  <a:ea typeface="Segoe UI" pitchFamily="34" charset="0"/>
                  <a:cs typeface="Segoe UI" pitchFamily="34" charset="0"/>
                </a:rPr>
                <a:t>2006</a:t>
              </a:r>
            </a:p>
          </p:txBody>
        </p:sp>
      </p:grpSp>
      <p:grpSp>
        <p:nvGrpSpPr>
          <p:cNvPr id="14" name="Groupe 13">
            <a:extLst>
              <a:ext uri="{FF2B5EF4-FFF2-40B4-BE49-F238E27FC236}">
                <a16:creationId xmlns:a16="http://schemas.microsoft.com/office/drawing/2014/main" id="{BC989E7F-F946-45C8-B6C6-3A5AE770C773}"/>
              </a:ext>
            </a:extLst>
          </p:cNvPr>
          <p:cNvGrpSpPr/>
          <p:nvPr/>
        </p:nvGrpSpPr>
        <p:grpSpPr>
          <a:xfrm>
            <a:off x="9559025" y="2699441"/>
            <a:ext cx="1625146" cy="1587758"/>
            <a:chOff x="1366683" y="2379405"/>
            <a:chExt cx="1794387" cy="1759975"/>
          </a:xfrm>
        </p:grpSpPr>
        <p:sp>
          <p:nvSpPr>
            <p:cNvPr id="15" name="Ellipse 14">
              <a:extLst>
                <a:ext uri="{FF2B5EF4-FFF2-40B4-BE49-F238E27FC236}">
                  <a16:creationId xmlns:a16="http://schemas.microsoft.com/office/drawing/2014/main" id="{CD37DB9A-5150-4F6F-80AA-0FF8ECE76753}"/>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6" name="Ellipse 15">
              <a:extLst>
                <a:ext uri="{FF2B5EF4-FFF2-40B4-BE49-F238E27FC236}">
                  <a16:creationId xmlns:a16="http://schemas.microsoft.com/office/drawing/2014/main" id="{3C3B6138-4EFB-4EFA-A3FD-9AC65A155ACD}"/>
                </a:ext>
              </a:extLst>
            </p:cNvPr>
            <p:cNvSpPr/>
            <p:nvPr/>
          </p:nvSpPr>
          <p:spPr bwMode="auto">
            <a:xfrm>
              <a:off x="1445046" y="2450701"/>
              <a:ext cx="1645815" cy="1618379"/>
            </a:xfrm>
            <a:prstGeom prst="ellipse">
              <a:avLst/>
            </a:prstGeom>
            <a:gradFill>
              <a:gsLst>
                <a:gs pos="0">
                  <a:srgbClr val="304F81"/>
                </a:gs>
                <a:gs pos="50000">
                  <a:srgbClr val="3B66A3"/>
                </a:gs>
                <a:gs pos="100000">
                  <a:srgbClr val="3E6CAA"/>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UWP XAML</a:t>
              </a:r>
            </a:p>
            <a:p>
              <a:pPr algn="ctr" defTabSz="932472" fontAlgn="base">
                <a:spcBef>
                  <a:spcPct val="0"/>
                </a:spcBef>
                <a:spcAft>
                  <a:spcPct val="0"/>
                </a:spcAft>
              </a:pPr>
              <a:r>
                <a:rPr lang="fr-CA" sz="2000">
                  <a:solidFill>
                    <a:schemeClr val="bg1"/>
                  </a:solidFill>
                  <a:ea typeface="Segoe UI" pitchFamily="34" charset="0"/>
                  <a:cs typeface="Segoe UI" pitchFamily="34" charset="0"/>
                </a:rPr>
                <a:t>2012</a:t>
              </a:r>
            </a:p>
          </p:txBody>
        </p:sp>
      </p:grpSp>
      <p:grpSp>
        <p:nvGrpSpPr>
          <p:cNvPr id="27" name="Groupe 26">
            <a:extLst>
              <a:ext uri="{FF2B5EF4-FFF2-40B4-BE49-F238E27FC236}">
                <a16:creationId xmlns:a16="http://schemas.microsoft.com/office/drawing/2014/main" id="{3E12A148-0999-47D1-922E-3CABCDA7EB1D}"/>
              </a:ext>
            </a:extLst>
          </p:cNvPr>
          <p:cNvGrpSpPr/>
          <p:nvPr/>
        </p:nvGrpSpPr>
        <p:grpSpPr>
          <a:xfrm>
            <a:off x="3594897" y="2699441"/>
            <a:ext cx="1625146" cy="1587758"/>
            <a:chOff x="3064132" y="2699441"/>
            <a:chExt cx="1625146" cy="1587758"/>
          </a:xfrm>
        </p:grpSpPr>
        <p:grpSp>
          <p:nvGrpSpPr>
            <p:cNvPr id="8" name="Groupe 7">
              <a:extLst>
                <a:ext uri="{FF2B5EF4-FFF2-40B4-BE49-F238E27FC236}">
                  <a16:creationId xmlns:a16="http://schemas.microsoft.com/office/drawing/2014/main" id="{1F41A93D-21B0-4506-ACCD-93CF7C31B22C}"/>
                </a:ext>
              </a:extLst>
            </p:cNvPr>
            <p:cNvGrpSpPr/>
            <p:nvPr/>
          </p:nvGrpSpPr>
          <p:grpSpPr>
            <a:xfrm>
              <a:off x="3064132" y="2699441"/>
              <a:ext cx="1625146" cy="1587758"/>
              <a:chOff x="1366683" y="2379405"/>
              <a:chExt cx="1794387" cy="1759975"/>
            </a:xfrm>
          </p:grpSpPr>
          <p:sp>
            <p:nvSpPr>
              <p:cNvPr id="9" name="Ellipse 8">
                <a:extLst>
                  <a:ext uri="{FF2B5EF4-FFF2-40B4-BE49-F238E27FC236}">
                    <a16:creationId xmlns:a16="http://schemas.microsoft.com/office/drawing/2014/main" id="{6D6F5A85-A0FC-4E69-9AEC-8C4DD8786945}"/>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0" name="Ellipse 9">
                <a:extLst>
                  <a:ext uri="{FF2B5EF4-FFF2-40B4-BE49-F238E27FC236}">
                    <a16:creationId xmlns:a16="http://schemas.microsoft.com/office/drawing/2014/main" id="{CB9CABAE-80A4-4C1F-87A3-CEEF2D68BAD2}"/>
                  </a:ext>
                </a:extLst>
              </p:cNvPr>
              <p:cNvSpPr/>
              <p:nvPr/>
            </p:nvSpPr>
            <p:spPr bwMode="auto">
              <a:xfrm>
                <a:off x="1445046" y="2450702"/>
                <a:ext cx="1645815" cy="1618379"/>
              </a:xfrm>
              <a:prstGeom prst="ellipse">
                <a:avLst/>
              </a:prstGeom>
              <a:gradFill>
                <a:gsLst>
                  <a:gs pos="0">
                    <a:srgbClr val="F45C06"/>
                  </a:gs>
                  <a:gs pos="50000">
                    <a:srgbClr val="FF7120"/>
                  </a:gs>
                  <a:gs pos="100000">
                    <a:srgbClr val="FE7924"/>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CA" sz="2000">
                  <a:solidFill>
                    <a:schemeClr val="bg1"/>
                  </a:solidFill>
                  <a:ea typeface="Segoe UI" pitchFamily="34" charset="0"/>
                  <a:cs typeface="Segoe UI" pitchFamily="34" charset="0"/>
                </a:endParaRPr>
              </a:p>
            </p:txBody>
          </p:sp>
        </p:grpSp>
        <p:sp>
          <p:nvSpPr>
            <p:cNvPr id="19" name="ZoneTexte 18">
              <a:extLst>
                <a:ext uri="{FF2B5EF4-FFF2-40B4-BE49-F238E27FC236}">
                  <a16:creationId xmlns:a16="http://schemas.microsoft.com/office/drawing/2014/main" id="{0BC95D5F-DA3C-4465-83BB-ED60EEBC5D3A}"/>
                </a:ext>
              </a:extLst>
            </p:cNvPr>
            <p:cNvSpPr txBox="1"/>
            <p:nvPr/>
          </p:nvSpPr>
          <p:spPr>
            <a:xfrm>
              <a:off x="3287379" y="3239333"/>
              <a:ext cx="1227067" cy="923330"/>
            </a:xfrm>
            <a:prstGeom prst="rect">
              <a:avLst/>
            </a:prstGeom>
            <a:noFill/>
          </p:spPr>
          <p:txBody>
            <a:bodyPr wrap="none" lIns="0" tIns="0" rIns="0" bIns="0" rtlCol="0">
              <a:spAutoFit/>
            </a:bodyPr>
            <a:lstStyle/>
            <a:p>
              <a:pPr algn="ctr" defTabSz="932472" fontAlgn="base">
                <a:spcBef>
                  <a:spcPct val="0"/>
                </a:spcBef>
                <a:spcAft>
                  <a:spcPct val="0"/>
                </a:spcAft>
              </a:pPr>
              <a:r>
                <a:rPr lang="fr-CA" sz="2000" b="1" err="1">
                  <a:solidFill>
                    <a:schemeClr val="bg1"/>
                  </a:solidFill>
                  <a:ea typeface="Segoe UI" pitchFamily="34" charset="0"/>
                  <a:cs typeface="Segoe UI" pitchFamily="34" charset="0"/>
                </a:rPr>
                <a:t>WinForms</a:t>
              </a:r>
              <a:endParaRPr lang="fr-CA" sz="2000" b="1">
                <a:solidFill>
                  <a:schemeClr val="bg1"/>
                </a:solidFill>
                <a:ea typeface="Segoe UI" pitchFamily="34" charset="0"/>
                <a:cs typeface="Segoe UI" pitchFamily="34" charset="0"/>
              </a:endParaRPr>
            </a:p>
            <a:p>
              <a:pPr algn="ctr" defTabSz="932472" fontAlgn="base">
                <a:spcBef>
                  <a:spcPct val="0"/>
                </a:spcBef>
                <a:spcAft>
                  <a:spcPct val="0"/>
                </a:spcAft>
              </a:pPr>
              <a:r>
                <a:rPr lang="fr-CA" sz="2000">
                  <a:solidFill>
                    <a:schemeClr val="bg1"/>
                  </a:solidFill>
                  <a:ea typeface="Segoe UI" pitchFamily="34" charset="0"/>
                  <a:cs typeface="Segoe UI" pitchFamily="34" charset="0"/>
                </a:rPr>
                <a:t>2002</a:t>
              </a:r>
            </a:p>
            <a:p>
              <a:pPr algn="l"/>
              <a:endParaRPr lang="fr-CA" sz="2000" err="1"/>
            </a:p>
          </p:txBody>
        </p:sp>
      </p:grpSp>
      <p:sp>
        <p:nvSpPr>
          <p:cNvPr id="28" name="Titre 27">
            <a:extLst>
              <a:ext uri="{FF2B5EF4-FFF2-40B4-BE49-F238E27FC236}">
                <a16:creationId xmlns:a16="http://schemas.microsoft.com/office/drawing/2014/main" id="{5532080D-1E73-4F1E-8E1E-FA6609114448}"/>
              </a:ext>
            </a:extLst>
          </p:cNvPr>
          <p:cNvSpPr>
            <a:spLocks noGrp="1"/>
          </p:cNvSpPr>
          <p:nvPr>
            <p:ph type="title"/>
          </p:nvPr>
        </p:nvSpPr>
        <p:spPr/>
        <p:txBody>
          <a:bodyPr/>
          <a:lstStyle/>
          <a:p>
            <a:r>
              <a:rPr lang="fr-CA" b="1"/>
              <a:t>État de l’art des Framework UI</a:t>
            </a:r>
          </a:p>
        </p:txBody>
      </p:sp>
      <p:sp>
        <p:nvSpPr>
          <p:cNvPr id="30" name="Rectangle 29">
            <a:extLst>
              <a:ext uri="{FF2B5EF4-FFF2-40B4-BE49-F238E27FC236}">
                <a16:creationId xmlns:a16="http://schemas.microsoft.com/office/drawing/2014/main" id="{A8F2897D-3908-48A8-A4DD-69F924EF2DD1}"/>
              </a:ext>
            </a:extLst>
          </p:cNvPr>
          <p:cNvSpPr/>
          <p:nvPr/>
        </p:nvSpPr>
        <p:spPr bwMode="auto">
          <a:xfrm>
            <a:off x="388471" y="5476261"/>
            <a:ext cx="2271058" cy="55399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rgbClr val="FFFFFF"/>
                </a:solidFill>
                <a:ea typeface="Segoe UI" pitchFamily="34" charset="0"/>
                <a:cs typeface="Segoe UI" pitchFamily="34" charset="0"/>
              </a:rPr>
              <a:t>C++</a:t>
            </a:r>
          </a:p>
        </p:txBody>
      </p:sp>
      <p:sp>
        <p:nvSpPr>
          <p:cNvPr id="31" name="Rectangle 30">
            <a:extLst>
              <a:ext uri="{FF2B5EF4-FFF2-40B4-BE49-F238E27FC236}">
                <a16:creationId xmlns:a16="http://schemas.microsoft.com/office/drawing/2014/main" id="{D6E787B5-1284-490F-935D-BE3E5582C03F}"/>
              </a:ext>
            </a:extLst>
          </p:cNvPr>
          <p:cNvSpPr/>
          <p:nvPr/>
        </p:nvSpPr>
        <p:spPr bwMode="auto">
          <a:xfrm>
            <a:off x="2922493" y="5476261"/>
            <a:ext cx="5815107" cy="55399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rgbClr val="FFFFFF"/>
                </a:solidFill>
                <a:ea typeface="Segoe UI" pitchFamily="34" charset="0"/>
                <a:cs typeface="Segoe UI" pitchFamily="34" charset="0"/>
              </a:rPr>
              <a:t>.NET</a:t>
            </a:r>
          </a:p>
        </p:txBody>
      </p:sp>
      <p:sp>
        <p:nvSpPr>
          <p:cNvPr id="32" name="Rectangle 31">
            <a:extLst>
              <a:ext uri="{FF2B5EF4-FFF2-40B4-BE49-F238E27FC236}">
                <a16:creationId xmlns:a16="http://schemas.microsoft.com/office/drawing/2014/main" id="{C60658E0-F5DE-41D2-9300-72F22C469F43}"/>
              </a:ext>
            </a:extLst>
          </p:cNvPr>
          <p:cNvSpPr/>
          <p:nvPr/>
        </p:nvSpPr>
        <p:spPr bwMode="auto">
          <a:xfrm>
            <a:off x="9000563" y="5476261"/>
            <a:ext cx="2802965" cy="55399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rgbClr val="FFFFFF"/>
                </a:solidFill>
                <a:ea typeface="Segoe UI" pitchFamily="34" charset="0"/>
                <a:cs typeface="Segoe UI" pitchFamily="34" charset="0"/>
              </a:rPr>
              <a:t>C++ &amp; .NET</a:t>
            </a:r>
          </a:p>
        </p:txBody>
      </p:sp>
      <p:pic>
        <p:nvPicPr>
          <p:cNvPr id="3" name="Image 2">
            <a:extLst>
              <a:ext uri="{FF2B5EF4-FFF2-40B4-BE49-F238E27FC236}">
                <a16:creationId xmlns:a16="http://schemas.microsoft.com/office/drawing/2014/main" id="{94004ABA-1BFB-48D1-88F9-C3BB24362801}"/>
              </a:ext>
            </a:extLst>
          </p:cNvPr>
          <p:cNvPicPr>
            <a:picLocks noChangeAspect="1"/>
          </p:cNvPicPr>
          <p:nvPr/>
        </p:nvPicPr>
        <p:blipFill>
          <a:blip r:embed="rId2"/>
          <a:stretch>
            <a:fillRect/>
          </a:stretch>
        </p:blipFill>
        <p:spPr>
          <a:xfrm>
            <a:off x="842864" y="1274290"/>
            <a:ext cx="1257309" cy="1162058"/>
          </a:xfrm>
          <a:prstGeom prst="rect">
            <a:avLst/>
          </a:prstGeom>
        </p:spPr>
      </p:pic>
      <p:pic>
        <p:nvPicPr>
          <p:cNvPr id="6" name="Image 5">
            <a:extLst>
              <a:ext uri="{FF2B5EF4-FFF2-40B4-BE49-F238E27FC236}">
                <a16:creationId xmlns:a16="http://schemas.microsoft.com/office/drawing/2014/main" id="{F130344C-C65C-42DD-A54C-D47185BA6BCA}"/>
              </a:ext>
            </a:extLst>
          </p:cNvPr>
          <p:cNvPicPr>
            <a:picLocks noChangeAspect="1"/>
          </p:cNvPicPr>
          <p:nvPr/>
        </p:nvPicPr>
        <p:blipFill>
          <a:blip r:embed="rId3"/>
          <a:stretch>
            <a:fillRect/>
          </a:stretch>
        </p:blipFill>
        <p:spPr>
          <a:xfrm>
            <a:off x="3724046" y="1281434"/>
            <a:ext cx="1366847" cy="1147771"/>
          </a:xfrm>
          <a:prstGeom prst="rect">
            <a:avLst/>
          </a:prstGeom>
        </p:spPr>
      </p:pic>
      <p:pic>
        <p:nvPicPr>
          <p:cNvPr id="17" name="Image 16">
            <a:extLst>
              <a:ext uri="{FF2B5EF4-FFF2-40B4-BE49-F238E27FC236}">
                <a16:creationId xmlns:a16="http://schemas.microsoft.com/office/drawing/2014/main" id="{130A33D7-86A9-432F-B23F-C11C7580CF5A}"/>
              </a:ext>
            </a:extLst>
          </p:cNvPr>
          <p:cNvPicPr>
            <a:picLocks noChangeAspect="1"/>
          </p:cNvPicPr>
          <p:nvPr/>
        </p:nvPicPr>
        <p:blipFill>
          <a:blip r:embed="rId4"/>
          <a:stretch>
            <a:fillRect/>
          </a:stretch>
        </p:blipFill>
        <p:spPr>
          <a:xfrm>
            <a:off x="6502432" y="1274290"/>
            <a:ext cx="1638312" cy="1104908"/>
          </a:xfrm>
          <a:prstGeom prst="rect">
            <a:avLst/>
          </a:prstGeom>
        </p:spPr>
      </p:pic>
      <p:pic>
        <p:nvPicPr>
          <p:cNvPr id="18" name="Image 17">
            <a:extLst>
              <a:ext uri="{FF2B5EF4-FFF2-40B4-BE49-F238E27FC236}">
                <a16:creationId xmlns:a16="http://schemas.microsoft.com/office/drawing/2014/main" id="{F99C66A1-3995-40C7-A9BB-DF2ECF917376}"/>
              </a:ext>
            </a:extLst>
          </p:cNvPr>
          <p:cNvPicPr>
            <a:picLocks noChangeAspect="1"/>
          </p:cNvPicPr>
          <p:nvPr/>
        </p:nvPicPr>
        <p:blipFill>
          <a:blip r:embed="rId5"/>
          <a:stretch>
            <a:fillRect/>
          </a:stretch>
        </p:blipFill>
        <p:spPr>
          <a:xfrm>
            <a:off x="9578636" y="1274290"/>
            <a:ext cx="1585924" cy="1085858"/>
          </a:xfrm>
          <a:prstGeom prst="rect">
            <a:avLst/>
          </a:prstGeom>
        </p:spPr>
      </p:pic>
    </p:spTree>
    <p:extLst>
      <p:ext uri="{BB962C8B-B14F-4D97-AF65-F5344CB8AC3E}">
        <p14:creationId xmlns:p14="http://schemas.microsoft.com/office/powerpoint/2010/main" val="2001750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3E7EC"/>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C505CB-9F33-4F25-BD04-ADE1806C1511}"/>
              </a:ext>
            </a:extLst>
          </p:cNvPr>
          <p:cNvSpPr/>
          <p:nvPr/>
        </p:nvSpPr>
        <p:spPr bwMode="auto">
          <a:xfrm>
            <a:off x="7498418" y="0"/>
            <a:ext cx="4693582" cy="6858000"/>
          </a:xfrm>
          <a:prstGeom prst="rect">
            <a:avLst/>
          </a:prstGeom>
          <a:solidFill>
            <a:srgbClr val="F1EB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grpSp>
        <p:nvGrpSpPr>
          <p:cNvPr id="7" name="Groupe 6">
            <a:extLst>
              <a:ext uri="{FF2B5EF4-FFF2-40B4-BE49-F238E27FC236}">
                <a16:creationId xmlns:a16="http://schemas.microsoft.com/office/drawing/2014/main" id="{1016CF92-7391-40D1-AE7A-326F56D7DDC2}"/>
              </a:ext>
            </a:extLst>
          </p:cNvPr>
          <p:cNvGrpSpPr/>
          <p:nvPr/>
        </p:nvGrpSpPr>
        <p:grpSpPr>
          <a:xfrm>
            <a:off x="658946" y="2699441"/>
            <a:ext cx="1625146" cy="1587758"/>
            <a:chOff x="1366683" y="2379405"/>
            <a:chExt cx="1794387" cy="1759975"/>
          </a:xfrm>
        </p:grpSpPr>
        <p:sp>
          <p:nvSpPr>
            <p:cNvPr id="5" name="Ellipse 4">
              <a:extLst>
                <a:ext uri="{FF2B5EF4-FFF2-40B4-BE49-F238E27FC236}">
                  <a16:creationId xmlns:a16="http://schemas.microsoft.com/office/drawing/2014/main" id="{5593D9A6-65E9-4E6B-86F0-A2C7F2FF1ED1}"/>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4" name="Ellipse 3">
              <a:extLst>
                <a:ext uri="{FF2B5EF4-FFF2-40B4-BE49-F238E27FC236}">
                  <a16:creationId xmlns:a16="http://schemas.microsoft.com/office/drawing/2014/main" id="{89A715C9-5C76-4DF6-9E52-38BEF383A7CC}"/>
                </a:ext>
              </a:extLst>
            </p:cNvPr>
            <p:cNvSpPr/>
            <p:nvPr/>
          </p:nvSpPr>
          <p:spPr bwMode="auto">
            <a:xfrm>
              <a:off x="1445046" y="2450701"/>
              <a:ext cx="1645815" cy="1618379"/>
            </a:xfrm>
            <a:prstGeom prst="ellipse">
              <a:avLst/>
            </a:prstGeom>
            <a:gradFill>
              <a:gsLst>
                <a:gs pos="0">
                  <a:srgbClr val="028AEA"/>
                </a:gs>
                <a:gs pos="50000">
                  <a:srgbClr val="1A9FFC"/>
                </a:gs>
                <a:gs pos="100000">
                  <a:srgbClr val="28A8F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MFC</a:t>
              </a:r>
            </a:p>
            <a:p>
              <a:pPr algn="ctr" defTabSz="932472" fontAlgn="base">
                <a:spcBef>
                  <a:spcPct val="0"/>
                </a:spcBef>
                <a:spcAft>
                  <a:spcPct val="0"/>
                </a:spcAft>
              </a:pPr>
              <a:r>
                <a:rPr lang="fr-CA" sz="2000">
                  <a:solidFill>
                    <a:schemeClr val="bg1"/>
                  </a:solidFill>
                  <a:ea typeface="Segoe UI" pitchFamily="34" charset="0"/>
                  <a:cs typeface="Segoe UI" pitchFamily="34" charset="0"/>
                </a:rPr>
                <a:t>1992</a:t>
              </a:r>
            </a:p>
          </p:txBody>
        </p:sp>
      </p:grpSp>
      <p:grpSp>
        <p:nvGrpSpPr>
          <p:cNvPr id="11" name="Groupe 10">
            <a:extLst>
              <a:ext uri="{FF2B5EF4-FFF2-40B4-BE49-F238E27FC236}">
                <a16:creationId xmlns:a16="http://schemas.microsoft.com/office/drawing/2014/main" id="{DE8C4013-0EE7-4143-87AF-9BF8100D6441}"/>
              </a:ext>
            </a:extLst>
          </p:cNvPr>
          <p:cNvGrpSpPr/>
          <p:nvPr/>
        </p:nvGrpSpPr>
        <p:grpSpPr>
          <a:xfrm>
            <a:off x="5281555" y="2699441"/>
            <a:ext cx="1625146" cy="1587758"/>
            <a:chOff x="1366683" y="2379405"/>
            <a:chExt cx="1794387" cy="1759975"/>
          </a:xfrm>
        </p:grpSpPr>
        <p:sp>
          <p:nvSpPr>
            <p:cNvPr id="12" name="Ellipse 11">
              <a:extLst>
                <a:ext uri="{FF2B5EF4-FFF2-40B4-BE49-F238E27FC236}">
                  <a16:creationId xmlns:a16="http://schemas.microsoft.com/office/drawing/2014/main" id="{04E25FB2-920F-4D20-8C35-9F6B81E783B6}"/>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3" name="Ellipse 12">
              <a:extLst>
                <a:ext uri="{FF2B5EF4-FFF2-40B4-BE49-F238E27FC236}">
                  <a16:creationId xmlns:a16="http://schemas.microsoft.com/office/drawing/2014/main" id="{0AEC2BDF-3899-4453-97EE-35DB0C889558}"/>
                </a:ext>
              </a:extLst>
            </p:cNvPr>
            <p:cNvSpPr/>
            <p:nvPr/>
          </p:nvSpPr>
          <p:spPr bwMode="auto">
            <a:xfrm>
              <a:off x="1445046" y="2450701"/>
              <a:ext cx="1645815" cy="1618379"/>
            </a:xfrm>
            <a:prstGeom prst="ellipse">
              <a:avLst/>
            </a:prstGeom>
            <a:gradFill>
              <a:gsLst>
                <a:gs pos="0">
                  <a:srgbClr val="9F85D5"/>
                </a:gs>
                <a:gs pos="50000">
                  <a:srgbClr val="B19DDC"/>
                </a:gs>
                <a:gs pos="100000">
                  <a:srgbClr val="B8A3D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WPF</a:t>
              </a:r>
            </a:p>
            <a:p>
              <a:pPr algn="ctr" defTabSz="932472" fontAlgn="base">
                <a:spcBef>
                  <a:spcPct val="0"/>
                </a:spcBef>
                <a:spcAft>
                  <a:spcPct val="0"/>
                </a:spcAft>
              </a:pPr>
              <a:r>
                <a:rPr lang="fr-CA" sz="2000">
                  <a:solidFill>
                    <a:schemeClr val="bg1"/>
                  </a:solidFill>
                  <a:ea typeface="Segoe UI" pitchFamily="34" charset="0"/>
                  <a:cs typeface="Segoe UI" pitchFamily="34" charset="0"/>
                </a:rPr>
                <a:t>2006</a:t>
              </a:r>
            </a:p>
          </p:txBody>
        </p:sp>
      </p:grpSp>
      <p:grpSp>
        <p:nvGrpSpPr>
          <p:cNvPr id="14" name="Groupe 13">
            <a:extLst>
              <a:ext uri="{FF2B5EF4-FFF2-40B4-BE49-F238E27FC236}">
                <a16:creationId xmlns:a16="http://schemas.microsoft.com/office/drawing/2014/main" id="{BC989E7F-F946-45C8-B6C6-3A5AE770C773}"/>
              </a:ext>
            </a:extLst>
          </p:cNvPr>
          <p:cNvGrpSpPr/>
          <p:nvPr/>
        </p:nvGrpSpPr>
        <p:grpSpPr>
          <a:xfrm>
            <a:off x="9032636" y="2699441"/>
            <a:ext cx="1625146" cy="1587758"/>
            <a:chOff x="1366683" y="2379405"/>
            <a:chExt cx="1794387" cy="1759975"/>
          </a:xfrm>
        </p:grpSpPr>
        <p:sp>
          <p:nvSpPr>
            <p:cNvPr id="15" name="Ellipse 14">
              <a:extLst>
                <a:ext uri="{FF2B5EF4-FFF2-40B4-BE49-F238E27FC236}">
                  <a16:creationId xmlns:a16="http://schemas.microsoft.com/office/drawing/2014/main" id="{CD37DB9A-5150-4F6F-80AA-0FF8ECE76753}"/>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6" name="Ellipse 15">
              <a:extLst>
                <a:ext uri="{FF2B5EF4-FFF2-40B4-BE49-F238E27FC236}">
                  <a16:creationId xmlns:a16="http://schemas.microsoft.com/office/drawing/2014/main" id="{3C3B6138-4EFB-4EFA-A3FD-9AC65A155ACD}"/>
                </a:ext>
              </a:extLst>
            </p:cNvPr>
            <p:cNvSpPr/>
            <p:nvPr/>
          </p:nvSpPr>
          <p:spPr bwMode="auto">
            <a:xfrm>
              <a:off x="1445046" y="2450701"/>
              <a:ext cx="1645815" cy="1618379"/>
            </a:xfrm>
            <a:prstGeom prst="ellipse">
              <a:avLst/>
            </a:prstGeom>
            <a:gradFill>
              <a:gsLst>
                <a:gs pos="0">
                  <a:srgbClr val="304F81"/>
                </a:gs>
                <a:gs pos="50000">
                  <a:srgbClr val="3B66A3"/>
                </a:gs>
                <a:gs pos="100000">
                  <a:srgbClr val="3E6CAA"/>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UWP XAML</a:t>
              </a:r>
            </a:p>
            <a:p>
              <a:pPr algn="ctr" defTabSz="932472" fontAlgn="base">
                <a:spcBef>
                  <a:spcPct val="0"/>
                </a:spcBef>
                <a:spcAft>
                  <a:spcPct val="0"/>
                </a:spcAft>
              </a:pPr>
              <a:r>
                <a:rPr lang="fr-CA" sz="2000">
                  <a:solidFill>
                    <a:schemeClr val="bg1"/>
                  </a:solidFill>
                  <a:ea typeface="Segoe UI" pitchFamily="34" charset="0"/>
                  <a:cs typeface="Segoe UI" pitchFamily="34" charset="0"/>
                </a:rPr>
                <a:t>2012</a:t>
              </a:r>
            </a:p>
          </p:txBody>
        </p:sp>
      </p:grpSp>
      <p:cxnSp>
        <p:nvCxnSpPr>
          <p:cNvPr id="18" name="Connecteur droit 17">
            <a:extLst>
              <a:ext uri="{FF2B5EF4-FFF2-40B4-BE49-F238E27FC236}">
                <a16:creationId xmlns:a16="http://schemas.microsoft.com/office/drawing/2014/main" id="{5616D200-9BBC-4F50-B218-16DC7AEB0520}"/>
              </a:ext>
            </a:extLst>
          </p:cNvPr>
          <p:cNvCxnSpPr/>
          <p:nvPr/>
        </p:nvCxnSpPr>
        <p:spPr>
          <a:xfrm>
            <a:off x="7498418" y="0"/>
            <a:ext cx="0" cy="6858000"/>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nvGrpSpPr>
          <p:cNvPr id="27" name="Groupe 26">
            <a:extLst>
              <a:ext uri="{FF2B5EF4-FFF2-40B4-BE49-F238E27FC236}">
                <a16:creationId xmlns:a16="http://schemas.microsoft.com/office/drawing/2014/main" id="{3E12A148-0999-47D1-922E-3CABCDA7EB1D}"/>
              </a:ext>
            </a:extLst>
          </p:cNvPr>
          <p:cNvGrpSpPr/>
          <p:nvPr/>
        </p:nvGrpSpPr>
        <p:grpSpPr>
          <a:xfrm>
            <a:off x="3005736" y="2699441"/>
            <a:ext cx="1625146" cy="1587758"/>
            <a:chOff x="3064132" y="2699441"/>
            <a:chExt cx="1625146" cy="1587758"/>
          </a:xfrm>
        </p:grpSpPr>
        <p:grpSp>
          <p:nvGrpSpPr>
            <p:cNvPr id="8" name="Groupe 7">
              <a:extLst>
                <a:ext uri="{FF2B5EF4-FFF2-40B4-BE49-F238E27FC236}">
                  <a16:creationId xmlns:a16="http://schemas.microsoft.com/office/drawing/2014/main" id="{1F41A93D-21B0-4506-ACCD-93CF7C31B22C}"/>
                </a:ext>
              </a:extLst>
            </p:cNvPr>
            <p:cNvGrpSpPr/>
            <p:nvPr/>
          </p:nvGrpSpPr>
          <p:grpSpPr>
            <a:xfrm>
              <a:off x="3064132" y="2699441"/>
              <a:ext cx="1625146" cy="1587758"/>
              <a:chOff x="1366683" y="2379405"/>
              <a:chExt cx="1794387" cy="1759975"/>
            </a:xfrm>
          </p:grpSpPr>
          <p:sp>
            <p:nvSpPr>
              <p:cNvPr id="9" name="Ellipse 8">
                <a:extLst>
                  <a:ext uri="{FF2B5EF4-FFF2-40B4-BE49-F238E27FC236}">
                    <a16:creationId xmlns:a16="http://schemas.microsoft.com/office/drawing/2014/main" id="{6D6F5A85-A0FC-4E69-9AEC-8C4DD8786945}"/>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0" name="Ellipse 9">
                <a:extLst>
                  <a:ext uri="{FF2B5EF4-FFF2-40B4-BE49-F238E27FC236}">
                    <a16:creationId xmlns:a16="http://schemas.microsoft.com/office/drawing/2014/main" id="{CB9CABAE-80A4-4C1F-87A3-CEEF2D68BAD2}"/>
                  </a:ext>
                </a:extLst>
              </p:cNvPr>
              <p:cNvSpPr/>
              <p:nvPr/>
            </p:nvSpPr>
            <p:spPr bwMode="auto">
              <a:xfrm>
                <a:off x="1445046" y="2450702"/>
                <a:ext cx="1645815" cy="1618379"/>
              </a:xfrm>
              <a:prstGeom prst="ellipse">
                <a:avLst/>
              </a:prstGeom>
              <a:gradFill>
                <a:gsLst>
                  <a:gs pos="0">
                    <a:srgbClr val="F45C06"/>
                  </a:gs>
                  <a:gs pos="50000">
                    <a:srgbClr val="FF7120"/>
                  </a:gs>
                  <a:gs pos="100000">
                    <a:srgbClr val="FE7924"/>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CA" sz="2000">
                  <a:solidFill>
                    <a:schemeClr val="bg1"/>
                  </a:solidFill>
                  <a:ea typeface="Segoe UI" pitchFamily="34" charset="0"/>
                  <a:cs typeface="Segoe UI" pitchFamily="34" charset="0"/>
                </a:endParaRPr>
              </a:p>
            </p:txBody>
          </p:sp>
        </p:grpSp>
        <p:sp>
          <p:nvSpPr>
            <p:cNvPr id="19" name="ZoneTexte 18">
              <a:extLst>
                <a:ext uri="{FF2B5EF4-FFF2-40B4-BE49-F238E27FC236}">
                  <a16:creationId xmlns:a16="http://schemas.microsoft.com/office/drawing/2014/main" id="{0BC95D5F-DA3C-4465-83BB-ED60EEBC5D3A}"/>
                </a:ext>
              </a:extLst>
            </p:cNvPr>
            <p:cNvSpPr txBox="1"/>
            <p:nvPr/>
          </p:nvSpPr>
          <p:spPr>
            <a:xfrm>
              <a:off x="3287379" y="3239333"/>
              <a:ext cx="1227067" cy="923330"/>
            </a:xfrm>
            <a:prstGeom prst="rect">
              <a:avLst/>
            </a:prstGeom>
            <a:noFill/>
          </p:spPr>
          <p:txBody>
            <a:bodyPr wrap="none" lIns="0" tIns="0" rIns="0" bIns="0" rtlCol="0">
              <a:spAutoFit/>
            </a:bodyPr>
            <a:lstStyle/>
            <a:p>
              <a:pPr algn="ctr" defTabSz="932472" fontAlgn="base">
                <a:spcBef>
                  <a:spcPct val="0"/>
                </a:spcBef>
                <a:spcAft>
                  <a:spcPct val="0"/>
                </a:spcAft>
              </a:pPr>
              <a:r>
                <a:rPr lang="fr-CA" sz="2000" b="1" err="1">
                  <a:solidFill>
                    <a:schemeClr val="bg1"/>
                  </a:solidFill>
                  <a:ea typeface="Segoe UI" pitchFamily="34" charset="0"/>
                  <a:cs typeface="Segoe UI" pitchFamily="34" charset="0"/>
                </a:rPr>
                <a:t>WinForms</a:t>
              </a:r>
              <a:endParaRPr lang="fr-CA" sz="2000" b="1">
                <a:solidFill>
                  <a:schemeClr val="bg1"/>
                </a:solidFill>
                <a:ea typeface="Segoe UI" pitchFamily="34" charset="0"/>
                <a:cs typeface="Segoe UI" pitchFamily="34" charset="0"/>
              </a:endParaRPr>
            </a:p>
            <a:p>
              <a:pPr algn="ctr" defTabSz="932472" fontAlgn="base">
                <a:spcBef>
                  <a:spcPct val="0"/>
                </a:spcBef>
                <a:spcAft>
                  <a:spcPct val="0"/>
                </a:spcAft>
              </a:pPr>
              <a:r>
                <a:rPr lang="fr-CA" sz="2000">
                  <a:solidFill>
                    <a:schemeClr val="bg1"/>
                  </a:solidFill>
                  <a:ea typeface="Segoe UI" pitchFamily="34" charset="0"/>
                  <a:cs typeface="Segoe UI" pitchFamily="34" charset="0"/>
                </a:rPr>
                <a:t>2002</a:t>
              </a:r>
            </a:p>
            <a:p>
              <a:pPr algn="l"/>
              <a:endParaRPr lang="fr-CA" sz="2000" err="1"/>
            </a:p>
          </p:txBody>
        </p:sp>
      </p:grpSp>
      <p:sp>
        <p:nvSpPr>
          <p:cNvPr id="20" name="ZoneTexte 19">
            <a:extLst>
              <a:ext uri="{FF2B5EF4-FFF2-40B4-BE49-F238E27FC236}">
                <a16:creationId xmlns:a16="http://schemas.microsoft.com/office/drawing/2014/main" id="{5C0CC6C5-98D6-4EF6-802D-FCB1B562B689}"/>
              </a:ext>
            </a:extLst>
          </p:cNvPr>
          <p:cNvSpPr txBox="1"/>
          <p:nvPr/>
        </p:nvSpPr>
        <p:spPr>
          <a:xfrm>
            <a:off x="1605266" y="400050"/>
            <a:ext cx="4708597" cy="553998"/>
          </a:xfrm>
          <a:prstGeom prst="rect">
            <a:avLst/>
          </a:prstGeom>
          <a:noFill/>
        </p:spPr>
        <p:txBody>
          <a:bodyPr wrap="none" lIns="0" tIns="0" rIns="0" bIns="0" rtlCol="0">
            <a:spAutoFit/>
          </a:bodyPr>
          <a:lstStyle/>
          <a:p>
            <a:pPr algn="l"/>
            <a:r>
              <a:rPr lang="fr-CA" sz="3600" b="1">
                <a:latin typeface="+mj-lt"/>
              </a:rPr>
              <a:t>Desktop (Win32) Apps</a:t>
            </a:r>
          </a:p>
        </p:txBody>
      </p:sp>
      <p:sp>
        <p:nvSpPr>
          <p:cNvPr id="21" name="ZoneTexte 20">
            <a:extLst>
              <a:ext uri="{FF2B5EF4-FFF2-40B4-BE49-F238E27FC236}">
                <a16:creationId xmlns:a16="http://schemas.microsoft.com/office/drawing/2014/main" id="{B6CB85A4-644C-478C-A189-F95FEA92851B}"/>
              </a:ext>
            </a:extLst>
          </p:cNvPr>
          <p:cNvSpPr txBox="1"/>
          <p:nvPr/>
        </p:nvSpPr>
        <p:spPr>
          <a:xfrm>
            <a:off x="8728717" y="400050"/>
            <a:ext cx="2232984" cy="553998"/>
          </a:xfrm>
          <a:prstGeom prst="rect">
            <a:avLst/>
          </a:prstGeom>
          <a:noFill/>
        </p:spPr>
        <p:txBody>
          <a:bodyPr wrap="none" lIns="0" tIns="0" rIns="0" bIns="0" rtlCol="0">
            <a:spAutoFit/>
          </a:bodyPr>
          <a:lstStyle/>
          <a:p>
            <a:pPr algn="l"/>
            <a:r>
              <a:rPr lang="fr-CA" sz="3600" b="1">
                <a:latin typeface="+mj-lt"/>
              </a:rPr>
              <a:t>UWP Apps</a:t>
            </a:r>
          </a:p>
        </p:txBody>
      </p:sp>
    </p:spTree>
    <p:extLst>
      <p:ext uri="{BB962C8B-B14F-4D97-AF65-F5344CB8AC3E}">
        <p14:creationId xmlns:p14="http://schemas.microsoft.com/office/powerpoint/2010/main" val="40368163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3E7EC"/>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C505CB-9F33-4F25-BD04-ADE1806C1511}"/>
              </a:ext>
            </a:extLst>
          </p:cNvPr>
          <p:cNvSpPr/>
          <p:nvPr/>
        </p:nvSpPr>
        <p:spPr bwMode="auto">
          <a:xfrm>
            <a:off x="7498418" y="0"/>
            <a:ext cx="4693582" cy="6858000"/>
          </a:xfrm>
          <a:prstGeom prst="rect">
            <a:avLst/>
          </a:prstGeom>
          <a:solidFill>
            <a:srgbClr val="F1EB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grpSp>
        <p:nvGrpSpPr>
          <p:cNvPr id="7" name="Groupe 6">
            <a:extLst>
              <a:ext uri="{FF2B5EF4-FFF2-40B4-BE49-F238E27FC236}">
                <a16:creationId xmlns:a16="http://schemas.microsoft.com/office/drawing/2014/main" id="{1016CF92-7391-40D1-AE7A-326F56D7DDC2}"/>
              </a:ext>
            </a:extLst>
          </p:cNvPr>
          <p:cNvGrpSpPr/>
          <p:nvPr/>
        </p:nvGrpSpPr>
        <p:grpSpPr>
          <a:xfrm>
            <a:off x="658946" y="2699441"/>
            <a:ext cx="1625146" cy="1587758"/>
            <a:chOff x="1366683" y="2379405"/>
            <a:chExt cx="1794387" cy="1759975"/>
          </a:xfrm>
        </p:grpSpPr>
        <p:sp>
          <p:nvSpPr>
            <p:cNvPr id="5" name="Ellipse 4">
              <a:extLst>
                <a:ext uri="{FF2B5EF4-FFF2-40B4-BE49-F238E27FC236}">
                  <a16:creationId xmlns:a16="http://schemas.microsoft.com/office/drawing/2014/main" id="{5593D9A6-65E9-4E6B-86F0-A2C7F2FF1ED1}"/>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4" name="Ellipse 3">
              <a:extLst>
                <a:ext uri="{FF2B5EF4-FFF2-40B4-BE49-F238E27FC236}">
                  <a16:creationId xmlns:a16="http://schemas.microsoft.com/office/drawing/2014/main" id="{89A715C9-5C76-4DF6-9E52-38BEF383A7CC}"/>
                </a:ext>
              </a:extLst>
            </p:cNvPr>
            <p:cNvSpPr/>
            <p:nvPr/>
          </p:nvSpPr>
          <p:spPr bwMode="auto">
            <a:xfrm>
              <a:off x="1445046" y="2450701"/>
              <a:ext cx="1645815" cy="1618379"/>
            </a:xfrm>
            <a:prstGeom prst="ellipse">
              <a:avLst/>
            </a:prstGeom>
            <a:gradFill>
              <a:gsLst>
                <a:gs pos="0">
                  <a:srgbClr val="028AEA"/>
                </a:gs>
                <a:gs pos="50000">
                  <a:srgbClr val="1A9FFC"/>
                </a:gs>
                <a:gs pos="100000">
                  <a:srgbClr val="28A8F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MFC</a:t>
              </a:r>
            </a:p>
            <a:p>
              <a:pPr algn="ctr" defTabSz="932472" fontAlgn="base">
                <a:spcBef>
                  <a:spcPct val="0"/>
                </a:spcBef>
                <a:spcAft>
                  <a:spcPct val="0"/>
                </a:spcAft>
              </a:pPr>
              <a:r>
                <a:rPr lang="fr-CA" sz="2000">
                  <a:solidFill>
                    <a:schemeClr val="bg1"/>
                  </a:solidFill>
                  <a:ea typeface="Segoe UI" pitchFamily="34" charset="0"/>
                  <a:cs typeface="Segoe UI" pitchFamily="34" charset="0"/>
                </a:rPr>
                <a:t>1992</a:t>
              </a:r>
            </a:p>
          </p:txBody>
        </p:sp>
      </p:grpSp>
      <p:grpSp>
        <p:nvGrpSpPr>
          <p:cNvPr id="11" name="Groupe 10">
            <a:extLst>
              <a:ext uri="{FF2B5EF4-FFF2-40B4-BE49-F238E27FC236}">
                <a16:creationId xmlns:a16="http://schemas.microsoft.com/office/drawing/2014/main" id="{DE8C4013-0EE7-4143-87AF-9BF8100D6441}"/>
              </a:ext>
            </a:extLst>
          </p:cNvPr>
          <p:cNvGrpSpPr/>
          <p:nvPr/>
        </p:nvGrpSpPr>
        <p:grpSpPr>
          <a:xfrm>
            <a:off x="5281555" y="2699441"/>
            <a:ext cx="1625146" cy="1587758"/>
            <a:chOff x="1366683" y="2379405"/>
            <a:chExt cx="1794387" cy="1759975"/>
          </a:xfrm>
        </p:grpSpPr>
        <p:sp>
          <p:nvSpPr>
            <p:cNvPr id="12" name="Ellipse 11">
              <a:extLst>
                <a:ext uri="{FF2B5EF4-FFF2-40B4-BE49-F238E27FC236}">
                  <a16:creationId xmlns:a16="http://schemas.microsoft.com/office/drawing/2014/main" id="{04E25FB2-920F-4D20-8C35-9F6B81E783B6}"/>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3" name="Ellipse 12">
              <a:extLst>
                <a:ext uri="{FF2B5EF4-FFF2-40B4-BE49-F238E27FC236}">
                  <a16:creationId xmlns:a16="http://schemas.microsoft.com/office/drawing/2014/main" id="{0AEC2BDF-3899-4453-97EE-35DB0C889558}"/>
                </a:ext>
              </a:extLst>
            </p:cNvPr>
            <p:cNvSpPr/>
            <p:nvPr/>
          </p:nvSpPr>
          <p:spPr bwMode="auto">
            <a:xfrm>
              <a:off x="1445046" y="2450701"/>
              <a:ext cx="1645815" cy="1618379"/>
            </a:xfrm>
            <a:prstGeom prst="ellipse">
              <a:avLst/>
            </a:prstGeom>
            <a:gradFill>
              <a:gsLst>
                <a:gs pos="0">
                  <a:srgbClr val="9F85D5"/>
                </a:gs>
                <a:gs pos="50000">
                  <a:srgbClr val="B19DDC"/>
                </a:gs>
                <a:gs pos="100000">
                  <a:srgbClr val="B8A3D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WPF</a:t>
              </a:r>
            </a:p>
            <a:p>
              <a:pPr algn="ctr" defTabSz="932472" fontAlgn="base">
                <a:spcBef>
                  <a:spcPct val="0"/>
                </a:spcBef>
                <a:spcAft>
                  <a:spcPct val="0"/>
                </a:spcAft>
              </a:pPr>
              <a:r>
                <a:rPr lang="fr-CA" sz="2000">
                  <a:solidFill>
                    <a:schemeClr val="bg1"/>
                  </a:solidFill>
                  <a:ea typeface="Segoe UI" pitchFamily="34" charset="0"/>
                  <a:cs typeface="Segoe UI" pitchFamily="34" charset="0"/>
                </a:rPr>
                <a:t>2006</a:t>
              </a:r>
            </a:p>
          </p:txBody>
        </p:sp>
      </p:grpSp>
      <p:grpSp>
        <p:nvGrpSpPr>
          <p:cNvPr id="14" name="Groupe 13">
            <a:extLst>
              <a:ext uri="{FF2B5EF4-FFF2-40B4-BE49-F238E27FC236}">
                <a16:creationId xmlns:a16="http://schemas.microsoft.com/office/drawing/2014/main" id="{BC989E7F-F946-45C8-B6C6-3A5AE770C773}"/>
              </a:ext>
            </a:extLst>
          </p:cNvPr>
          <p:cNvGrpSpPr/>
          <p:nvPr/>
        </p:nvGrpSpPr>
        <p:grpSpPr>
          <a:xfrm>
            <a:off x="9032636" y="2699441"/>
            <a:ext cx="1625146" cy="1587758"/>
            <a:chOff x="1366683" y="2379405"/>
            <a:chExt cx="1794387" cy="1759975"/>
          </a:xfrm>
        </p:grpSpPr>
        <p:sp>
          <p:nvSpPr>
            <p:cNvPr id="15" name="Ellipse 14">
              <a:extLst>
                <a:ext uri="{FF2B5EF4-FFF2-40B4-BE49-F238E27FC236}">
                  <a16:creationId xmlns:a16="http://schemas.microsoft.com/office/drawing/2014/main" id="{CD37DB9A-5150-4F6F-80AA-0FF8ECE76753}"/>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6" name="Ellipse 15">
              <a:extLst>
                <a:ext uri="{FF2B5EF4-FFF2-40B4-BE49-F238E27FC236}">
                  <a16:creationId xmlns:a16="http://schemas.microsoft.com/office/drawing/2014/main" id="{3C3B6138-4EFB-4EFA-A3FD-9AC65A155ACD}"/>
                </a:ext>
              </a:extLst>
            </p:cNvPr>
            <p:cNvSpPr/>
            <p:nvPr/>
          </p:nvSpPr>
          <p:spPr bwMode="auto">
            <a:xfrm>
              <a:off x="1445046" y="2450701"/>
              <a:ext cx="1645815" cy="1618379"/>
            </a:xfrm>
            <a:prstGeom prst="ellipse">
              <a:avLst/>
            </a:prstGeom>
            <a:gradFill>
              <a:gsLst>
                <a:gs pos="0">
                  <a:srgbClr val="304F81"/>
                </a:gs>
                <a:gs pos="50000">
                  <a:srgbClr val="3B66A3"/>
                </a:gs>
                <a:gs pos="100000">
                  <a:srgbClr val="3E6CAA"/>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UWP XAML</a:t>
              </a:r>
            </a:p>
            <a:p>
              <a:pPr algn="ctr" defTabSz="932472" fontAlgn="base">
                <a:spcBef>
                  <a:spcPct val="0"/>
                </a:spcBef>
                <a:spcAft>
                  <a:spcPct val="0"/>
                </a:spcAft>
              </a:pPr>
              <a:r>
                <a:rPr lang="fr-CA" sz="2000">
                  <a:solidFill>
                    <a:schemeClr val="bg1"/>
                  </a:solidFill>
                  <a:ea typeface="Segoe UI" pitchFamily="34" charset="0"/>
                  <a:cs typeface="Segoe UI" pitchFamily="34" charset="0"/>
                </a:rPr>
                <a:t>2012</a:t>
              </a:r>
            </a:p>
          </p:txBody>
        </p:sp>
      </p:grpSp>
      <p:cxnSp>
        <p:nvCxnSpPr>
          <p:cNvPr id="18" name="Connecteur droit 17">
            <a:extLst>
              <a:ext uri="{FF2B5EF4-FFF2-40B4-BE49-F238E27FC236}">
                <a16:creationId xmlns:a16="http://schemas.microsoft.com/office/drawing/2014/main" id="{5616D200-9BBC-4F50-B218-16DC7AEB0520}"/>
              </a:ext>
            </a:extLst>
          </p:cNvPr>
          <p:cNvCxnSpPr/>
          <p:nvPr/>
        </p:nvCxnSpPr>
        <p:spPr>
          <a:xfrm>
            <a:off x="7498418" y="0"/>
            <a:ext cx="0" cy="6858000"/>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nvGrpSpPr>
          <p:cNvPr id="27" name="Groupe 26">
            <a:extLst>
              <a:ext uri="{FF2B5EF4-FFF2-40B4-BE49-F238E27FC236}">
                <a16:creationId xmlns:a16="http://schemas.microsoft.com/office/drawing/2014/main" id="{3E12A148-0999-47D1-922E-3CABCDA7EB1D}"/>
              </a:ext>
            </a:extLst>
          </p:cNvPr>
          <p:cNvGrpSpPr/>
          <p:nvPr/>
        </p:nvGrpSpPr>
        <p:grpSpPr>
          <a:xfrm>
            <a:off x="3005736" y="2699441"/>
            <a:ext cx="1625146" cy="1587758"/>
            <a:chOff x="3064132" y="2699441"/>
            <a:chExt cx="1625146" cy="1587758"/>
          </a:xfrm>
        </p:grpSpPr>
        <p:grpSp>
          <p:nvGrpSpPr>
            <p:cNvPr id="8" name="Groupe 7">
              <a:extLst>
                <a:ext uri="{FF2B5EF4-FFF2-40B4-BE49-F238E27FC236}">
                  <a16:creationId xmlns:a16="http://schemas.microsoft.com/office/drawing/2014/main" id="{1F41A93D-21B0-4506-ACCD-93CF7C31B22C}"/>
                </a:ext>
              </a:extLst>
            </p:cNvPr>
            <p:cNvGrpSpPr/>
            <p:nvPr/>
          </p:nvGrpSpPr>
          <p:grpSpPr>
            <a:xfrm>
              <a:off x="3064132" y="2699441"/>
              <a:ext cx="1625146" cy="1587758"/>
              <a:chOff x="1366683" y="2379405"/>
              <a:chExt cx="1794387" cy="1759975"/>
            </a:xfrm>
          </p:grpSpPr>
          <p:sp>
            <p:nvSpPr>
              <p:cNvPr id="9" name="Ellipse 8">
                <a:extLst>
                  <a:ext uri="{FF2B5EF4-FFF2-40B4-BE49-F238E27FC236}">
                    <a16:creationId xmlns:a16="http://schemas.microsoft.com/office/drawing/2014/main" id="{6D6F5A85-A0FC-4E69-9AEC-8C4DD8786945}"/>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0" name="Ellipse 9">
                <a:extLst>
                  <a:ext uri="{FF2B5EF4-FFF2-40B4-BE49-F238E27FC236}">
                    <a16:creationId xmlns:a16="http://schemas.microsoft.com/office/drawing/2014/main" id="{CB9CABAE-80A4-4C1F-87A3-CEEF2D68BAD2}"/>
                  </a:ext>
                </a:extLst>
              </p:cNvPr>
              <p:cNvSpPr/>
              <p:nvPr/>
            </p:nvSpPr>
            <p:spPr bwMode="auto">
              <a:xfrm>
                <a:off x="1445046" y="2450702"/>
                <a:ext cx="1645815" cy="1618379"/>
              </a:xfrm>
              <a:prstGeom prst="ellipse">
                <a:avLst/>
              </a:prstGeom>
              <a:gradFill>
                <a:gsLst>
                  <a:gs pos="0">
                    <a:srgbClr val="F45C06"/>
                  </a:gs>
                  <a:gs pos="50000">
                    <a:srgbClr val="FF7120"/>
                  </a:gs>
                  <a:gs pos="100000">
                    <a:srgbClr val="FE7924"/>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CA" sz="2000">
                  <a:solidFill>
                    <a:schemeClr val="bg1"/>
                  </a:solidFill>
                  <a:ea typeface="Segoe UI" pitchFamily="34" charset="0"/>
                  <a:cs typeface="Segoe UI" pitchFamily="34" charset="0"/>
                </a:endParaRPr>
              </a:p>
            </p:txBody>
          </p:sp>
        </p:grpSp>
        <p:sp>
          <p:nvSpPr>
            <p:cNvPr id="19" name="ZoneTexte 18">
              <a:extLst>
                <a:ext uri="{FF2B5EF4-FFF2-40B4-BE49-F238E27FC236}">
                  <a16:creationId xmlns:a16="http://schemas.microsoft.com/office/drawing/2014/main" id="{0BC95D5F-DA3C-4465-83BB-ED60EEBC5D3A}"/>
                </a:ext>
              </a:extLst>
            </p:cNvPr>
            <p:cNvSpPr txBox="1"/>
            <p:nvPr/>
          </p:nvSpPr>
          <p:spPr>
            <a:xfrm>
              <a:off x="3287379" y="3239333"/>
              <a:ext cx="1227067" cy="923330"/>
            </a:xfrm>
            <a:prstGeom prst="rect">
              <a:avLst/>
            </a:prstGeom>
            <a:noFill/>
          </p:spPr>
          <p:txBody>
            <a:bodyPr wrap="none" lIns="0" tIns="0" rIns="0" bIns="0" rtlCol="0">
              <a:spAutoFit/>
            </a:bodyPr>
            <a:lstStyle/>
            <a:p>
              <a:pPr algn="ctr" defTabSz="932472" fontAlgn="base">
                <a:spcBef>
                  <a:spcPct val="0"/>
                </a:spcBef>
                <a:spcAft>
                  <a:spcPct val="0"/>
                </a:spcAft>
              </a:pPr>
              <a:r>
                <a:rPr lang="fr-CA" sz="2000" b="1" err="1">
                  <a:solidFill>
                    <a:schemeClr val="bg1"/>
                  </a:solidFill>
                  <a:ea typeface="Segoe UI" pitchFamily="34" charset="0"/>
                  <a:cs typeface="Segoe UI" pitchFamily="34" charset="0"/>
                </a:rPr>
                <a:t>WinForms</a:t>
              </a:r>
              <a:endParaRPr lang="fr-CA" sz="2000" b="1">
                <a:solidFill>
                  <a:schemeClr val="bg1"/>
                </a:solidFill>
                <a:ea typeface="Segoe UI" pitchFamily="34" charset="0"/>
                <a:cs typeface="Segoe UI" pitchFamily="34" charset="0"/>
              </a:endParaRPr>
            </a:p>
            <a:p>
              <a:pPr algn="ctr" defTabSz="932472" fontAlgn="base">
                <a:spcBef>
                  <a:spcPct val="0"/>
                </a:spcBef>
                <a:spcAft>
                  <a:spcPct val="0"/>
                </a:spcAft>
              </a:pPr>
              <a:r>
                <a:rPr lang="fr-CA" sz="2000">
                  <a:solidFill>
                    <a:schemeClr val="bg1"/>
                  </a:solidFill>
                  <a:ea typeface="Segoe UI" pitchFamily="34" charset="0"/>
                  <a:cs typeface="Segoe UI" pitchFamily="34" charset="0"/>
                </a:rPr>
                <a:t>2002</a:t>
              </a:r>
            </a:p>
            <a:p>
              <a:pPr algn="l"/>
              <a:endParaRPr lang="fr-CA" sz="2000" err="1"/>
            </a:p>
          </p:txBody>
        </p:sp>
      </p:grpSp>
      <p:sp>
        <p:nvSpPr>
          <p:cNvPr id="20" name="ZoneTexte 19">
            <a:extLst>
              <a:ext uri="{FF2B5EF4-FFF2-40B4-BE49-F238E27FC236}">
                <a16:creationId xmlns:a16="http://schemas.microsoft.com/office/drawing/2014/main" id="{5C0CC6C5-98D6-4EF6-802D-FCB1B562B689}"/>
              </a:ext>
            </a:extLst>
          </p:cNvPr>
          <p:cNvSpPr txBox="1"/>
          <p:nvPr/>
        </p:nvSpPr>
        <p:spPr>
          <a:xfrm>
            <a:off x="1605266" y="400050"/>
            <a:ext cx="4708597" cy="553998"/>
          </a:xfrm>
          <a:prstGeom prst="rect">
            <a:avLst/>
          </a:prstGeom>
          <a:noFill/>
        </p:spPr>
        <p:txBody>
          <a:bodyPr wrap="none" lIns="0" tIns="0" rIns="0" bIns="0" rtlCol="0">
            <a:spAutoFit/>
          </a:bodyPr>
          <a:lstStyle/>
          <a:p>
            <a:pPr algn="l"/>
            <a:r>
              <a:rPr lang="fr-CA" sz="3600" b="1">
                <a:latin typeface="+mj-lt"/>
              </a:rPr>
              <a:t>Desktop (Win32) Apps</a:t>
            </a:r>
          </a:p>
        </p:txBody>
      </p:sp>
      <p:sp>
        <p:nvSpPr>
          <p:cNvPr id="21" name="ZoneTexte 20">
            <a:extLst>
              <a:ext uri="{FF2B5EF4-FFF2-40B4-BE49-F238E27FC236}">
                <a16:creationId xmlns:a16="http://schemas.microsoft.com/office/drawing/2014/main" id="{B6CB85A4-644C-478C-A189-F95FEA92851B}"/>
              </a:ext>
            </a:extLst>
          </p:cNvPr>
          <p:cNvSpPr txBox="1"/>
          <p:nvPr/>
        </p:nvSpPr>
        <p:spPr>
          <a:xfrm>
            <a:off x="8728717" y="400050"/>
            <a:ext cx="2232984" cy="553998"/>
          </a:xfrm>
          <a:prstGeom prst="rect">
            <a:avLst/>
          </a:prstGeom>
          <a:noFill/>
        </p:spPr>
        <p:txBody>
          <a:bodyPr wrap="none" lIns="0" tIns="0" rIns="0" bIns="0" rtlCol="0">
            <a:spAutoFit/>
          </a:bodyPr>
          <a:lstStyle/>
          <a:p>
            <a:pPr algn="l"/>
            <a:r>
              <a:rPr lang="fr-CA" sz="3600" b="1">
                <a:latin typeface="+mj-lt"/>
              </a:rPr>
              <a:t>UWP Apps</a:t>
            </a:r>
          </a:p>
        </p:txBody>
      </p:sp>
      <p:grpSp>
        <p:nvGrpSpPr>
          <p:cNvPr id="23" name="Groupe 22">
            <a:extLst>
              <a:ext uri="{FF2B5EF4-FFF2-40B4-BE49-F238E27FC236}">
                <a16:creationId xmlns:a16="http://schemas.microsoft.com/office/drawing/2014/main" id="{134722B7-789A-4537-A079-7288B61715E5}"/>
              </a:ext>
            </a:extLst>
          </p:cNvPr>
          <p:cNvGrpSpPr/>
          <p:nvPr/>
        </p:nvGrpSpPr>
        <p:grpSpPr>
          <a:xfrm>
            <a:off x="9032636" y="4969837"/>
            <a:ext cx="1625146" cy="1587758"/>
            <a:chOff x="1366683" y="2379405"/>
            <a:chExt cx="1794387" cy="1759975"/>
          </a:xfrm>
        </p:grpSpPr>
        <p:sp>
          <p:nvSpPr>
            <p:cNvPr id="24" name="Ellipse 23">
              <a:extLst>
                <a:ext uri="{FF2B5EF4-FFF2-40B4-BE49-F238E27FC236}">
                  <a16:creationId xmlns:a16="http://schemas.microsoft.com/office/drawing/2014/main" id="{0761C837-3220-46BE-988A-04524476C67A}"/>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25" name="Ellipse 24">
              <a:extLst>
                <a:ext uri="{FF2B5EF4-FFF2-40B4-BE49-F238E27FC236}">
                  <a16:creationId xmlns:a16="http://schemas.microsoft.com/office/drawing/2014/main" id="{D461FCD6-4030-422D-96DA-3B25CD0E8851}"/>
                </a:ext>
              </a:extLst>
            </p:cNvPr>
            <p:cNvSpPr/>
            <p:nvPr/>
          </p:nvSpPr>
          <p:spPr bwMode="auto">
            <a:xfrm>
              <a:off x="1445046" y="2450701"/>
              <a:ext cx="1645815" cy="1618379"/>
            </a:xfrm>
            <a:prstGeom prst="ellipse">
              <a:avLst/>
            </a:prstGeom>
            <a:gradFill>
              <a:gsLst>
                <a:gs pos="0">
                  <a:srgbClr val="304F81"/>
                </a:gs>
                <a:gs pos="50000">
                  <a:srgbClr val="3B66A3"/>
                </a:gs>
                <a:gs pos="100000">
                  <a:srgbClr val="3E6CAA"/>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WinUI 2</a:t>
              </a:r>
            </a:p>
            <a:p>
              <a:pPr algn="ctr" defTabSz="932472" fontAlgn="base">
                <a:spcBef>
                  <a:spcPct val="0"/>
                </a:spcBef>
                <a:spcAft>
                  <a:spcPct val="0"/>
                </a:spcAft>
              </a:pPr>
              <a:r>
                <a:rPr lang="fr-CA" sz="2000">
                  <a:solidFill>
                    <a:schemeClr val="bg1"/>
                  </a:solidFill>
                  <a:ea typeface="Segoe UI" pitchFamily="34" charset="0"/>
                  <a:cs typeface="Segoe UI" pitchFamily="34" charset="0"/>
                </a:rPr>
                <a:t>Controls &amp; Styles</a:t>
              </a:r>
            </a:p>
          </p:txBody>
        </p:sp>
      </p:grpSp>
      <p:sp>
        <p:nvSpPr>
          <p:cNvPr id="26" name="ZoneTexte 25">
            <a:extLst>
              <a:ext uri="{FF2B5EF4-FFF2-40B4-BE49-F238E27FC236}">
                <a16:creationId xmlns:a16="http://schemas.microsoft.com/office/drawing/2014/main" id="{92D39D61-0EBD-42DF-A201-96026FCF1F82}"/>
              </a:ext>
            </a:extLst>
          </p:cNvPr>
          <p:cNvSpPr txBox="1"/>
          <p:nvPr/>
        </p:nvSpPr>
        <p:spPr>
          <a:xfrm>
            <a:off x="9691238" y="4313419"/>
            <a:ext cx="697215" cy="553998"/>
          </a:xfrm>
          <a:prstGeom prst="rect">
            <a:avLst/>
          </a:prstGeom>
          <a:noFill/>
        </p:spPr>
        <p:txBody>
          <a:bodyPr wrap="square" lIns="0" tIns="0" rIns="0" bIns="0" rtlCol="0">
            <a:spAutoFit/>
          </a:bodyPr>
          <a:lstStyle/>
          <a:p>
            <a:pPr algn="l"/>
            <a:r>
              <a:rPr lang="fr-CA" sz="3600" b="1"/>
              <a:t>+</a:t>
            </a:r>
          </a:p>
        </p:txBody>
      </p:sp>
    </p:spTree>
    <p:extLst>
      <p:ext uri="{BB962C8B-B14F-4D97-AF65-F5344CB8AC3E}">
        <p14:creationId xmlns:p14="http://schemas.microsoft.com/office/powerpoint/2010/main" val="19487291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3E7EC"/>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C505CB-9F33-4F25-BD04-ADE1806C1511}"/>
              </a:ext>
            </a:extLst>
          </p:cNvPr>
          <p:cNvSpPr/>
          <p:nvPr/>
        </p:nvSpPr>
        <p:spPr bwMode="auto">
          <a:xfrm>
            <a:off x="7498418" y="0"/>
            <a:ext cx="4693582" cy="6858000"/>
          </a:xfrm>
          <a:prstGeom prst="rect">
            <a:avLst/>
          </a:prstGeom>
          <a:solidFill>
            <a:srgbClr val="F1EB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grpSp>
        <p:nvGrpSpPr>
          <p:cNvPr id="7" name="Groupe 6">
            <a:extLst>
              <a:ext uri="{FF2B5EF4-FFF2-40B4-BE49-F238E27FC236}">
                <a16:creationId xmlns:a16="http://schemas.microsoft.com/office/drawing/2014/main" id="{1016CF92-7391-40D1-AE7A-326F56D7DDC2}"/>
              </a:ext>
            </a:extLst>
          </p:cNvPr>
          <p:cNvGrpSpPr/>
          <p:nvPr/>
        </p:nvGrpSpPr>
        <p:grpSpPr>
          <a:xfrm>
            <a:off x="658946" y="2699441"/>
            <a:ext cx="1625146" cy="1587758"/>
            <a:chOff x="1366683" y="2379405"/>
            <a:chExt cx="1794387" cy="1759975"/>
          </a:xfrm>
        </p:grpSpPr>
        <p:sp>
          <p:nvSpPr>
            <p:cNvPr id="5" name="Ellipse 4">
              <a:extLst>
                <a:ext uri="{FF2B5EF4-FFF2-40B4-BE49-F238E27FC236}">
                  <a16:creationId xmlns:a16="http://schemas.microsoft.com/office/drawing/2014/main" id="{5593D9A6-65E9-4E6B-86F0-A2C7F2FF1ED1}"/>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4" name="Ellipse 3">
              <a:extLst>
                <a:ext uri="{FF2B5EF4-FFF2-40B4-BE49-F238E27FC236}">
                  <a16:creationId xmlns:a16="http://schemas.microsoft.com/office/drawing/2014/main" id="{89A715C9-5C76-4DF6-9E52-38BEF383A7CC}"/>
                </a:ext>
              </a:extLst>
            </p:cNvPr>
            <p:cNvSpPr/>
            <p:nvPr/>
          </p:nvSpPr>
          <p:spPr bwMode="auto">
            <a:xfrm>
              <a:off x="1445046" y="2450701"/>
              <a:ext cx="1645815" cy="1618379"/>
            </a:xfrm>
            <a:prstGeom prst="ellipse">
              <a:avLst/>
            </a:prstGeom>
            <a:gradFill>
              <a:gsLst>
                <a:gs pos="0">
                  <a:srgbClr val="028AEA"/>
                </a:gs>
                <a:gs pos="50000">
                  <a:srgbClr val="1A9FFC"/>
                </a:gs>
                <a:gs pos="100000">
                  <a:srgbClr val="28A8F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MFC</a:t>
              </a:r>
            </a:p>
            <a:p>
              <a:pPr algn="ctr" defTabSz="932472" fontAlgn="base">
                <a:spcBef>
                  <a:spcPct val="0"/>
                </a:spcBef>
                <a:spcAft>
                  <a:spcPct val="0"/>
                </a:spcAft>
              </a:pPr>
              <a:r>
                <a:rPr lang="fr-CA" sz="2000">
                  <a:solidFill>
                    <a:schemeClr val="bg1"/>
                  </a:solidFill>
                  <a:ea typeface="Segoe UI" pitchFamily="34" charset="0"/>
                  <a:cs typeface="Segoe UI" pitchFamily="34" charset="0"/>
                </a:rPr>
                <a:t>1992</a:t>
              </a:r>
            </a:p>
          </p:txBody>
        </p:sp>
      </p:grpSp>
      <p:grpSp>
        <p:nvGrpSpPr>
          <p:cNvPr id="11" name="Groupe 10">
            <a:extLst>
              <a:ext uri="{FF2B5EF4-FFF2-40B4-BE49-F238E27FC236}">
                <a16:creationId xmlns:a16="http://schemas.microsoft.com/office/drawing/2014/main" id="{DE8C4013-0EE7-4143-87AF-9BF8100D6441}"/>
              </a:ext>
            </a:extLst>
          </p:cNvPr>
          <p:cNvGrpSpPr/>
          <p:nvPr/>
        </p:nvGrpSpPr>
        <p:grpSpPr>
          <a:xfrm>
            <a:off x="5281555" y="2699441"/>
            <a:ext cx="1625146" cy="1587758"/>
            <a:chOff x="1366683" y="2379405"/>
            <a:chExt cx="1794387" cy="1759975"/>
          </a:xfrm>
        </p:grpSpPr>
        <p:sp>
          <p:nvSpPr>
            <p:cNvPr id="12" name="Ellipse 11">
              <a:extLst>
                <a:ext uri="{FF2B5EF4-FFF2-40B4-BE49-F238E27FC236}">
                  <a16:creationId xmlns:a16="http://schemas.microsoft.com/office/drawing/2014/main" id="{04E25FB2-920F-4D20-8C35-9F6B81E783B6}"/>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3" name="Ellipse 12">
              <a:extLst>
                <a:ext uri="{FF2B5EF4-FFF2-40B4-BE49-F238E27FC236}">
                  <a16:creationId xmlns:a16="http://schemas.microsoft.com/office/drawing/2014/main" id="{0AEC2BDF-3899-4453-97EE-35DB0C889558}"/>
                </a:ext>
              </a:extLst>
            </p:cNvPr>
            <p:cNvSpPr/>
            <p:nvPr/>
          </p:nvSpPr>
          <p:spPr bwMode="auto">
            <a:xfrm>
              <a:off x="1445046" y="2450701"/>
              <a:ext cx="1645815" cy="1618379"/>
            </a:xfrm>
            <a:prstGeom prst="ellipse">
              <a:avLst/>
            </a:prstGeom>
            <a:gradFill>
              <a:gsLst>
                <a:gs pos="0">
                  <a:srgbClr val="9F85D5"/>
                </a:gs>
                <a:gs pos="50000">
                  <a:srgbClr val="B19DDC"/>
                </a:gs>
                <a:gs pos="100000">
                  <a:srgbClr val="B8A3D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WPF</a:t>
              </a:r>
            </a:p>
            <a:p>
              <a:pPr algn="ctr" defTabSz="932472" fontAlgn="base">
                <a:spcBef>
                  <a:spcPct val="0"/>
                </a:spcBef>
                <a:spcAft>
                  <a:spcPct val="0"/>
                </a:spcAft>
              </a:pPr>
              <a:r>
                <a:rPr lang="fr-CA" sz="2000">
                  <a:solidFill>
                    <a:schemeClr val="bg1"/>
                  </a:solidFill>
                  <a:ea typeface="Segoe UI" pitchFamily="34" charset="0"/>
                  <a:cs typeface="Segoe UI" pitchFamily="34" charset="0"/>
                </a:rPr>
                <a:t>2006</a:t>
              </a:r>
            </a:p>
          </p:txBody>
        </p:sp>
      </p:grpSp>
      <p:grpSp>
        <p:nvGrpSpPr>
          <p:cNvPr id="14" name="Groupe 13">
            <a:extLst>
              <a:ext uri="{FF2B5EF4-FFF2-40B4-BE49-F238E27FC236}">
                <a16:creationId xmlns:a16="http://schemas.microsoft.com/office/drawing/2014/main" id="{BC989E7F-F946-45C8-B6C6-3A5AE770C773}"/>
              </a:ext>
            </a:extLst>
          </p:cNvPr>
          <p:cNvGrpSpPr/>
          <p:nvPr/>
        </p:nvGrpSpPr>
        <p:grpSpPr>
          <a:xfrm>
            <a:off x="9032636" y="2699441"/>
            <a:ext cx="1625146" cy="1587758"/>
            <a:chOff x="1366683" y="2379405"/>
            <a:chExt cx="1794387" cy="1759975"/>
          </a:xfrm>
        </p:grpSpPr>
        <p:sp>
          <p:nvSpPr>
            <p:cNvPr id="15" name="Ellipse 14">
              <a:extLst>
                <a:ext uri="{FF2B5EF4-FFF2-40B4-BE49-F238E27FC236}">
                  <a16:creationId xmlns:a16="http://schemas.microsoft.com/office/drawing/2014/main" id="{CD37DB9A-5150-4F6F-80AA-0FF8ECE76753}"/>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6" name="Ellipse 15">
              <a:extLst>
                <a:ext uri="{FF2B5EF4-FFF2-40B4-BE49-F238E27FC236}">
                  <a16:creationId xmlns:a16="http://schemas.microsoft.com/office/drawing/2014/main" id="{3C3B6138-4EFB-4EFA-A3FD-9AC65A155ACD}"/>
                </a:ext>
              </a:extLst>
            </p:cNvPr>
            <p:cNvSpPr/>
            <p:nvPr/>
          </p:nvSpPr>
          <p:spPr bwMode="auto">
            <a:xfrm>
              <a:off x="1445046" y="2450701"/>
              <a:ext cx="1645815" cy="1618379"/>
            </a:xfrm>
            <a:prstGeom prst="ellipse">
              <a:avLst/>
            </a:prstGeom>
            <a:gradFill>
              <a:gsLst>
                <a:gs pos="0">
                  <a:srgbClr val="304F81"/>
                </a:gs>
                <a:gs pos="50000">
                  <a:srgbClr val="3B66A3"/>
                </a:gs>
                <a:gs pos="100000">
                  <a:srgbClr val="3E6CAA"/>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UWP XAML</a:t>
              </a:r>
            </a:p>
            <a:p>
              <a:pPr algn="ctr" defTabSz="932472" fontAlgn="base">
                <a:spcBef>
                  <a:spcPct val="0"/>
                </a:spcBef>
                <a:spcAft>
                  <a:spcPct val="0"/>
                </a:spcAft>
              </a:pPr>
              <a:r>
                <a:rPr lang="fr-CA" sz="2000">
                  <a:solidFill>
                    <a:schemeClr val="bg1"/>
                  </a:solidFill>
                  <a:ea typeface="Segoe UI" pitchFamily="34" charset="0"/>
                  <a:cs typeface="Segoe UI" pitchFamily="34" charset="0"/>
                </a:rPr>
                <a:t>2012</a:t>
              </a:r>
            </a:p>
          </p:txBody>
        </p:sp>
      </p:grpSp>
      <p:cxnSp>
        <p:nvCxnSpPr>
          <p:cNvPr id="18" name="Connecteur droit 17">
            <a:extLst>
              <a:ext uri="{FF2B5EF4-FFF2-40B4-BE49-F238E27FC236}">
                <a16:creationId xmlns:a16="http://schemas.microsoft.com/office/drawing/2014/main" id="{5616D200-9BBC-4F50-B218-16DC7AEB0520}"/>
              </a:ext>
            </a:extLst>
          </p:cNvPr>
          <p:cNvCxnSpPr/>
          <p:nvPr/>
        </p:nvCxnSpPr>
        <p:spPr>
          <a:xfrm>
            <a:off x="7498418" y="0"/>
            <a:ext cx="0" cy="6858000"/>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nvGrpSpPr>
          <p:cNvPr id="27" name="Groupe 26">
            <a:extLst>
              <a:ext uri="{FF2B5EF4-FFF2-40B4-BE49-F238E27FC236}">
                <a16:creationId xmlns:a16="http://schemas.microsoft.com/office/drawing/2014/main" id="{3E12A148-0999-47D1-922E-3CABCDA7EB1D}"/>
              </a:ext>
            </a:extLst>
          </p:cNvPr>
          <p:cNvGrpSpPr/>
          <p:nvPr/>
        </p:nvGrpSpPr>
        <p:grpSpPr>
          <a:xfrm>
            <a:off x="3005736" y="2699441"/>
            <a:ext cx="1625146" cy="1587758"/>
            <a:chOff x="3064132" y="2699441"/>
            <a:chExt cx="1625146" cy="1587758"/>
          </a:xfrm>
        </p:grpSpPr>
        <p:grpSp>
          <p:nvGrpSpPr>
            <p:cNvPr id="8" name="Groupe 7">
              <a:extLst>
                <a:ext uri="{FF2B5EF4-FFF2-40B4-BE49-F238E27FC236}">
                  <a16:creationId xmlns:a16="http://schemas.microsoft.com/office/drawing/2014/main" id="{1F41A93D-21B0-4506-ACCD-93CF7C31B22C}"/>
                </a:ext>
              </a:extLst>
            </p:cNvPr>
            <p:cNvGrpSpPr/>
            <p:nvPr/>
          </p:nvGrpSpPr>
          <p:grpSpPr>
            <a:xfrm>
              <a:off x="3064132" y="2699441"/>
              <a:ext cx="1625146" cy="1587758"/>
              <a:chOff x="1366683" y="2379405"/>
              <a:chExt cx="1794387" cy="1759975"/>
            </a:xfrm>
          </p:grpSpPr>
          <p:sp>
            <p:nvSpPr>
              <p:cNvPr id="9" name="Ellipse 8">
                <a:extLst>
                  <a:ext uri="{FF2B5EF4-FFF2-40B4-BE49-F238E27FC236}">
                    <a16:creationId xmlns:a16="http://schemas.microsoft.com/office/drawing/2014/main" id="{6D6F5A85-A0FC-4E69-9AEC-8C4DD8786945}"/>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0" name="Ellipse 9">
                <a:extLst>
                  <a:ext uri="{FF2B5EF4-FFF2-40B4-BE49-F238E27FC236}">
                    <a16:creationId xmlns:a16="http://schemas.microsoft.com/office/drawing/2014/main" id="{CB9CABAE-80A4-4C1F-87A3-CEEF2D68BAD2}"/>
                  </a:ext>
                </a:extLst>
              </p:cNvPr>
              <p:cNvSpPr/>
              <p:nvPr/>
            </p:nvSpPr>
            <p:spPr bwMode="auto">
              <a:xfrm>
                <a:off x="1445046" y="2450702"/>
                <a:ext cx="1645815" cy="1618379"/>
              </a:xfrm>
              <a:prstGeom prst="ellipse">
                <a:avLst/>
              </a:prstGeom>
              <a:gradFill>
                <a:gsLst>
                  <a:gs pos="0">
                    <a:srgbClr val="F45C06"/>
                  </a:gs>
                  <a:gs pos="50000">
                    <a:srgbClr val="FF7120"/>
                  </a:gs>
                  <a:gs pos="100000">
                    <a:srgbClr val="FE7924"/>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CA" sz="2000">
                  <a:solidFill>
                    <a:schemeClr val="bg1"/>
                  </a:solidFill>
                  <a:ea typeface="Segoe UI" pitchFamily="34" charset="0"/>
                  <a:cs typeface="Segoe UI" pitchFamily="34" charset="0"/>
                </a:endParaRPr>
              </a:p>
            </p:txBody>
          </p:sp>
        </p:grpSp>
        <p:sp>
          <p:nvSpPr>
            <p:cNvPr id="19" name="ZoneTexte 18">
              <a:extLst>
                <a:ext uri="{FF2B5EF4-FFF2-40B4-BE49-F238E27FC236}">
                  <a16:creationId xmlns:a16="http://schemas.microsoft.com/office/drawing/2014/main" id="{0BC95D5F-DA3C-4465-83BB-ED60EEBC5D3A}"/>
                </a:ext>
              </a:extLst>
            </p:cNvPr>
            <p:cNvSpPr txBox="1"/>
            <p:nvPr/>
          </p:nvSpPr>
          <p:spPr>
            <a:xfrm>
              <a:off x="3287379" y="3239333"/>
              <a:ext cx="1227067" cy="923330"/>
            </a:xfrm>
            <a:prstGeom prst="rect">
              <a:avLst/>
            </a:prstGeom>
            <a:noFill/>
          </p:spPr>
          <p:txBody>
            <a:bodyPr wrap="none" lIns="0" tIns="0" rIns="0" bIns="0" rtlCol="0">
              <a:spAutoFit/>
            </a:bodyPr>
            <a:lstStyle/>
            <a:p>
              <a:pPr algn="ctr" defTabSz="932472" fontAlgn="base">
                <a:spcBef>
                  <a:spcPct val="0"/>
                </a:spcBef>
                <a:spcAft>
                  <a:spcPct val="0"/>
                </a:spcAft>
              </a:pPr>
              <a:r>
                <a:rPr lang="fr-CA" sz="2000" b="1" err="1">
                  <a:solidFill>
                    <a:schemeClr val="bg1"/>
                  </a:solidFill>
                  <a:ea typeface="Segoe UI" pitchFamily="34" charset="0"/>
                  <a:cs typeface="Segoe UI" pitchFamily="34" charset="0"/>
                </a:rPr>
                <a:t>WinForms</a:t>
              </a:r>
              <a:endParaRPr lang="fr-CA" sz="2000" b="1">
                <a:solidFill>
                  <a:schemeClr val="bg1"/>
                </a:solidFill>
                <a:ea typeface="Segoe UI" pitchFamily="34" charset="0"/>
                <a:cs typeface="Segoe UI" pitchFamily="34" charset="0"/>
              </a:endParaRPr>
            </a:p>
            <a:p>
              <a:pPr algn="ctr" defTabSz="932472" fontAlgn="base">
                <a:spcBef>
                  <a:spcPct val="0"/>
                </a:spcBef>
                <a:spcAft>
                  <a:spcPct val="0"/>
                </a:spcAft>
              </a:pPr>
              <a:r>
                <a:rPr lang="fr-CA" sz="2000">
                  <a:solidFill>
                    <a:schemeClr val="bg1"/>
                  </a:solidFill>
                  <a:ea typeface="Segoe UI" pitchFamily="34" charset="0"/>
                  <a:cs typeface="Segoe UI" pitchFamily="34" charset="0"/>
                </a:rPr>
                <a:t>2002</a:t>
              </a:r>
            </a:p>
            <a:p>
              <a:pPr algn="l"/>
              <a:endParaRPr lang="fr-CA" sz="2000" err="1"/>
            </a:p>
          </p:txBody>
        </p:sp>
      </p:grpSp>
      <p:sp>
        <p:nvSpPr>
          <p:cNvPr id="20" name="ZoneTexte 19">
            <a:extLst>
              <a:ext uri="{FF2B5EF4-FFF2-40B4-BE49-F238E27FC236}">
                <a16:creationId xmlns:a16="http://schemas.microsoft.com/office/drawing/2014/main" id="{5C0CC6C5-98D6-4EF6-802D-FCB1B562B689}"/>
              </a:ext>
            </a:extLst>
          </p:cNvPr>
          <p:cNvSpPr txBox="1"/>
          <p:nvPr/>
        </p:nvSpPr>
        <p:spPr>
          <a:xfrm>
            <a:off x="1605266" y="400050"/>
            <a:ext cx="4708597" cy="553998"/>
          </a:xfrm>
          <a:prstGeom prst="rect">
            <a:avLst/>
          </a:prstGeom>
          <a:noFill/>
        </p:spPr>
        <p:txBody>
          <a:bodyPr wrap="none" lIns="0" tIns="0" rIns="0" bIns="0" rtlCol="0">
            <a:spAutoFit/>
          </a:bodyPr>
          <a:lstStyle/>
          <a:p>
            <a:pPr algn="l"/>
            <a:r>
              <a:rPr lang="fr-CA" sz="3600" b="1">
                <a:latin typeface="+mj-lt"/>
              </a:rPr>
              <a:t>Desktop (Win32) Apps</a:t>
            </a:r>
          </a:p>
        </p:txBody>
      </p:sp>
      <p:sp>
        <p:nvSpPr>
          <p:cNvPr id="21" name="ZoneTexte 20">
            <a:extLst>
              <a:ext uri="{FF2B5EF4-FFF2-40B4-BE49-F238E27FC236}">
                <a16:creationId xmlns:a16="http://schemas.microsoft.com/office/drawing/2014/main" id="{B6CB85A4-644C-478C-A189-F95FEA92851B}"/>
              </a:ext>
            </a:extLst>
          </p:cNvPr>
          <p:cNvSpPr txBox="1"/>
          <p:nvPr/>
        </p:nvSpPr>
        <p:spPr>
          <a:xfrm>
            <a:off x="8728717" y="400050"/>
            <a:ext cx="2232984" cy="553998"/>
          </a:xfrm>
          <a:prstGeom prst="rect">
            <a:avLst/>
          </a:prstGeom>
          <a:noFill/>
        </p:spPr>
        <p:txBody>
          <a:bodyPr wrap="none" lIns="0" tIns="0" rIns="0" bIns="0" rtlCol="0">
            <a:spAutoFit/>
          </a:bodyPr>
          <a:lstStyle/>
          <a:p>
            <a:pPr algn="l"/>
            <a:r>
              <a:rPr lang="fr-CA" sz="3600" b="1">
                <a:latin typeface="+mj-lt"/>
              </a:rPr>
              <a:t>UWP Apps</a:t>
            </a:r>
          </a:p>
        </p:txBody>
      </p:sp>
      <p:grpSp>
        <p:nvGrpSpPr>
          <p:cNvPr id="23" name="Groupe 22">
            <a:extLst>
              <a:ext uri="{FF2B5EF4-FFF2-40B4-BE49-F238E27FC236}">
                <a16:creationId xmlns:a16="http://schemas.microsoft.com/office/drawing/2014/main" id="{134722B7-789A-4537-A079-7288B61715E5}"/>
              </a:ext>
            </a:extLst>
          </p:cNvPr>
          <p:cNvGrpSpPr/>
          <p:nvPr/>
        </p:nvGrpSpPr>
        <p:grpSpPr>
          <a:xfrm>
            <a:off x="9032636" y="4969837"/>
            <a:ext cx="1625146" cy="1587758"/>
            <a:chOff x="1366683" y="2379405"/>
            <a:chExt cx="1794387" cy="1759975"/>
          </a:xfrm>
        </p:grpSpPr>
        <p:sp>
          <p:nvSpPr>
            <p:cNvPr id="24" name="Ellipse 23">
              <a:extLst>
                <a:ext uri="{FF2B5EF4-FFF2-40B4-BE49-F238E27FC236}">
                  <a16:creationId xmlns:a16="http://schemas.microsoft.com/office/drawing/2014/main" id="{0761C837-3220-46BE-988A-04524476C67A}"/>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25" name="Ellipse 24">
              <a:extLst>
                <a:ext uri="{FF2B5EF4-FFF2-40B4-BE49-F238E27FC236}">
                  <a16:creationId xmlns:a16="http://schemas.microsoft.com/office/drawing/2014/main" id="{D461FCD6-4030-422D-96DA-3B25CD0E8851}"/>
                </a:ext>
              </a:extLst>
            </p:cNvPr>
            <p:cNvSpPr/>
            <p:nvPr/>
          </p:nvSpPr>
          <p:spPr bwMode="auto">
            <a:xfrm>
              <a:off x="1445046" y="2450701"/>
              <a:ext cx="1645815" cy="1618379"/>
            </a:xfrm>
            <a:prstGeom prst="ellipse">
              <a:avLst/>
            </a:prstGeom>
            <a:gradFill>
              <a:gsLst>
                <a:gs pos="0">
                  <a:srgbClr val="304F81"/>
                </a:gs>
                <a:gs pos="50000">
                  <a:srgbClr val="3B66A3"/>
                </a:gs>
                <a:gs pos="100000">
                  <a:srgbClr val="3E6CAA"/>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WinUI 2</a:t>
              </a:r>
            </a:p>
            <a:p>
              <a:pPr algn="ctr" defTabSz="932472" fontAlgn="base">
                <a:spcBef>
                  <a:spcPct val="0"/>
                </a:spcBef>
                <a:spcAft>
                  <a:spcPct val="0"/>
                </a:spcAft>
              </a:pPr>
              <a:r>
                <a:rPr lang="fr-CA" sz="2000">
                  <a:solidFill>
                    <a:schemeClr val="bg1"/>
                  </a:solidFill>
                  <a:ea typeface="Segoe UI" pitchFamily="34" charset="0"/>
                  <a:cs typeface="Segoe UI" pitchFamily="34" charset="0"/>
                </a:rPr>
                <a:t>Controls &amp; Styles</a:t>
              </a:r>
            </a:p>
          </p:txBody>
        </p:sp>
      </p:grpSp>
      <p:sp>
        <p:nvSpPr>
          <p:cNvPr id="26" name="ZoneTexte 25">
            <a:extLst>
              <a:ext uri="{FF2B5EF4-FFF2-40B4-BE49-F238E27FC236}">
                <a16:creationId xmlns:a16="http://schemas.microsoft.com/office/drawing/2014/main" id="{92D39D61-0EBD-42DF-A201-96026FCF1F82}"/>
              </a:ext>
            </a:extLst>
          </p:cNvPr>
          <p:cNvSpPr txBox="1"/>
          <p:nvPr/>
        </p:nvSpPr>
        <p:spPr>
          <a:xfrm>
            <a:off x="9691238" y="4313419"/>
            <a:ext cx="697215" cy="553998"/>
          </a:xfrm>
          <a:prstGeom prst="rect">
            <a:avLst/>
          </a:prstGeom>
          <a:noFill/>
        </p:spPr>
        <p:txBody>
          <a:bodyPr wrap="square" lIns="0" tIns="0" rIns="0" bIns="0" rtlCol="0">
            <a:spAutoFit/>
          </a:bodyPr>
          <a:lstStyle/>
          <a:p>
            <a:pPr algn="l"/>
            <a:r>
              <a:rPr lang="fr-CA" sz="3600" b="1"/>
              <a:t>+</a:t>
            </a:r>
          </a:p>
        </p:txBody>
      </p:sp>
      <p:grpSp>
        <p:nvGrpSpPr>
          <p:cNvPr id="28" name="Groupe 27">
            <a:extLst>
              <a:ext uri="{FF2B5EF4-FFF2-40B4-BE49-F238E27FC236}">
                <a16:creationId xmlns:a16="http://schemas.microsoft.com/office/drawing/2014/main" id="{E6A8860E-995A-4BF6-B85A-B6585F8B5BFF}"/>
              </a:ext>
            </a:extLst>
          </p:cNvPr>
          <p:cNvGrpSpPr/>
          <p:nvPr/>
        </p:nvGrpSpPr>
        <p:grpSpPr>
          <a:xfrm>
            <a:off x="10282017" y="2693501"/>
            <a:ext cx="1625146" cy="1587758"/>
            <a:chOff x="1366683" y="2379405"/>
            <a:chExt cx="1794387" cy="1759975"/>
          </a:xfrm>
        </p:grpSpPr>
        <p:sp>
          <p:nvSpPr>
            <p:cNvPr id="29" name="Ellipse 28">
              <a:extLst>
                <a:ext uri="{FF2B5EF4-FFF2-40B4-BE49-F238E27FC236}">
                  <a16:creationId xmlns:a16="http://schemas.microsoft.com/office/drawing/2014/main" id="{A48781F3-E216-44B7-B0A0-D7EB4D37750F}"/>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30" name="Ellipse 29">
              <a:extLst>
                <a:ext uri="{FF2B5EF4-FFF2-40B4-BE49-F238E27FC236}">
                  <a16:creationId xmlns:a16="http://schemas.microsoft.com/office/drawing/2014/main" id="{98E333DD-D4A9-467A-BB38-D0CD08E0FBC7}"/>
                </a:ext>
              </a:extLst>
            </p:cNvPr>
            <p:cNvSpPr/>
            <p:nvPr/>
          </p:nvSpPr>
          <p:spPr bwMode="auto">
            <a:xfrm>
              <a:off x="1445046" y="2450701"/>
              <a:ext cx="1645815" cy="1618379"/>
            </a:xfrm>
            <a:prstGeom prst="ellipse">
              <a:avLst/>
            </a:prstGeom>
            <a:gradFill>
              <a:gsLst>
                <a:gs pos="0">
                  <a:srgbClr val="25782C"/>
                </a:gs>
                <a:gs pos="50000">
                  <a:srgbClr val="098D0C"/>
                </a:gs>
                <a:gs pos="100000">
                  <a:srgbClr val="0F9913"/>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WinUI 3</a:t>
              </a:r>
              <a:endParaRPr lang="fr-CA" sz="2000">
                <a:solidFill>
                  <a:schemeClr val="bg1"/>
                </a:solidFill>
                <a:ea typeface="Segoe UI" pitchFamily="34" charset="0"/>
                <a:cs typeface="Segoe UI" pitchFamily="34" charset="0"/>
              </a:endParaRPr>
            </a:p>
          </p:txBody>
        </p:sp>
      </p:grpSp>
      <p:sp>
        <p:nvSpPr>
          <p:cNvPr id="2" name="Flèche : droite 1">
            <a:extLst>
              <a:ext uri="{FF2B5EF4-FFF2-40B4-BE49-F238E27FC236}">
                <a16:creationId xmlns:a16="http://schemas.microsoft.com/office/drawing/2014/main" id="{944EA124-F687-42BA-AA93-FCBDE5124027}"/>
              </a:ext>
            </a:extLst>
          </p:cNvPr>
          <p:cNvSpPr/>
          <p:nvPr/>
        </p:nvSpPr>
        <p:spPr bwMode="auto">
          <a:xfrm rot="18960166">
            <a:off x="9390577" y="4626654"/>
            <a:ext cx="1172300" cy="19050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31" name="Flèche : droite 30">
            <a:extLst>
              <a:ext uri="{FF2B5EF4-FFF2-40B4-BE49-F238E27FC236}">
                <a16:creationId xmlns:a16="http://schemas.microsoft.com/office/drawing/2014/main" id="{4A94187A-54B4-4C27-90D4-201D657D8D1B}"/>
              </a:ext>
            </a:extLst>
          </p:cNvPr>
          <p:cNvSpPr/>
          <p:nvPr/>
        </p:nvSpPr>
        <p:spPr bwMode="auto">
          <a:xfrm>
            <a:off x="9781621" y="3392130"/>
            <a:ext cx="283129" cy="19050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3" name="Organigramme : Données stockées 2">
            <a:extLst>
              <a:ext uri="{FF2B5EF4-FFF2-40B4-BE49-F238E27FC236}">
                <a16:creationId xmlns:a16="http://schemas.microsoft.com/office/drawing/2014/main" id="{8DD6E5AB-E230-4A78-ACBE-4D27133B4119}"/>
              </a:ext>
            </a:extLst>
          </p:cNvPr>
          <p:cNvSpPr/>
          <p:nvPr/>
        </p:nvSpPr>
        <p:spPr bwMode="auto">
          <a:xfrm rot="16200000">
            <a:off x="8417324" y="3271499"/>
            <a:ext cx="521179" cy="158608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3252"/>
              <a:gd name="connsiteY0" fmla="*/ 0 h 10023"/>
              <a:gd name="connsiteX1" fmla="*/ 10000 w 13252"/>
              <a:gd name="connsiteY1" fmla="*/ 0 h 10023"/>
              <a:gd name="connsiteX2" fmla="*/ 8333 w 13252"/>
              <a:gd name="connsiteY2" fmla="*/ 5000 h 10023"/>
              <a:gd name="connsiteX3" fmla="*/ 13252 w 13252"/>
              <a:gd name="connsiteY3" fmla="*/ 10023 h 10023"/>
              <a:gd name="connsiteX4" fmla="*/ 1667 w 13252"/>
              <a:gd name="connsiteY4" fmla="*/ 10000 h 10023"/>
              <a:gd name="connsiteX5" fmla="*/ 0 w 13252"/>
              <a:gd name="connsiteY5" fmla="*/ 5000 h 10023"/>
              <a:gd name="connsiteX6" fmla="*/ 1667 w 13252"/>
              <a:gd name="connsiteY6" fmla="*/ 0 h 10023"/>
              <a:gd name="connsiteX0" fmla="*/ 1800 w 13385"/>
              <a:gd name="connsiteY0" fmla="*/ 0 h 10023"/>
              <a:gd name="connsiteX1" fmla="*/ 10133 w 13385"/>
              <a:gd name="connsiteY1" fmla="*/ 0 h 10023"/>
              <a:gd name="connsiteX2" fmla="*/ 8466 w 13385"/>
              <a:gd name="connsiteY2" fmla="*/ 5000 h 10023"/>
              <a:gd name="connsiteX3" fmla="*/ 13385 w 13385"/>
              <a:gd name="connsiteY3" fmla="*/ 10023 h 10023"/>
              <a:gd name="connsiteX4" fmla="*/ 5133 w 13385"/>
              <a:gd name="connsiteY4" fmla="*/ 10000 h 10023"/>
              <a:gd name="connsiteX5" fmla="*/ 133 w 13385"/>
              <a:gd name="connsiteY5" fmla="*/ 5000 h 10023"/>
              <a:gd name="connsiteX6" fmla="*/ 1800 w 13385"/>
              <a:gd name="connsiteY6" fmla="*/ 0 h 10023"/>
              <a:gd name="connsiteX0" fmla="*/ 1800 w 13629"/>
              <a:gd name="connsiteY0" fmla="*/ 23 h 10046"/>
              <a:gd name="connsiteX1" fmla="*/ 13629 w 13629"/>
              <a:gd name="connsiteY1" fmla="*/ 0 h 10046"/>
              <a:gd name="connsiteX2" fmla="*/ 8466 w 13629"/>
              <a:gd name="connsiteY2" fmla="*/ 5023 h 10046"/>
              <a:gd name="connsiteX3" fmla="*/ 13385 w 13629"/>
              <a:gd name="connsiteY3" fmla="*/ 10046 h 10046"/>
              <a:gd name="connsiteX4" fmla="*/ 5133 w 13629"/>
              <a:gd name="connsiteY4" fmla="*/ 10023 h 10046"/>
              <a:gd name="connsiteX5" fmla="*/ 133 w 13629"/>
              <a:gd name="connsiteY5" fmla="*/ 5023 h 10046"/>
              <a:gd name="connsiteX6" fmla="*/ 1800 w 13629"/>
              <a:gd name="connsiteY6" fmla="*/ 23 h 10046"/>
              <a:gd name="connsiteX0" fmla="*/ 4353 w 13499"/>
              <a:gd name="connsiteY0" fmla="*/ 0 h 10116"/>
              <a:gd name="connsiteX1" fmla="*/ 13499 w 13499"/>
              <a:gd name="connsiteY1" fmla="*/ 70 h 10116"/>
              <a:gd name="connsiteX2" fmla="*/ 8336 w 13499"/>
              <a:gd name="connsiteY2" fmla="*/ 5093 h 10116"/>
              <a:gd name="connsiteX3" fmla="*/ 13255 w 13499"/>
              <a:gd name="connsiteY3" fmla="*/ 10116 h 10116"/>
              <a:gd name="connsiteX4" fmla="*/ 5003 w 13499"/>
              <a:gd name="connsiteY4" fmla="*/ 10093 h 10116"/>
              <a:gd name="connsiteX5" fmla="*/ 3 w 13499"/>
              <a:gd name="connsiteY5" fmla="*/ 5093 h 10116"/>
              <a:gd name="connsiteX6" fmla="*/ 4353 w 13499"/>
              <a:gd name="connsiteY6" fmla="*/ 0 h 10116"/>
              <a:gd name="connsiteX0" fmla="*/ 3297 w 12443"/>
              <a:gd name="connsiteY0" fmla="*/ 0 h 10116"/>
              <a:gd name="connsiteX1" fmla="*/ 12443 w 12443"/>
              <a:gd name="connsiteY1" fmla="*/ 70 h 10116"/>
              <a:gd name="connsiteX2" fmla="*/ 7280 w 12443"/>
              <a:gd name="connsiteY2" fmla="*/ 5093 h 10116"/>
              <a:gd name="connsiteX3" fmla="*/ 12199 w 12443"/>
              <a:gd name="connsiteY3" fmla="*/ 10116 h 10116"/>
              <a:gd name="connsiteX4" fmla="*/ 3947 w 12443"/>
              <a:gd name="connsiteY4" fmla="*/ 10093 h 10116"/>
              <a:gd name="connsiteX5" fmla="*/ 4 w 12443"/>
              <a:gd name="connsiteY5" fmla="*/ 5093 h 10116"/>
              <a:gd name="connsiteX6" fmla="*/ 3297 w 12443"/>
              <a:gd name="connsiteY6" fmla="*/ 0 h 10116"/>
              <a:gd name="connsiteX0" fmla="*/ 3297 w 12443"/>
              <a:gd name="connsiteY0" fmla="*/ 0 h 10116"/>
              <a:gd name="connsiteX1" fmla="*/ 12443 w 12443"/>
              <a:gd name="connsiteY1" fmla="*/ 70 h 10116"/>
              <a:gd name="connsiteX2" fmla="*/ 7768 w 12443"/>
              <a:gd name="connsiteY2" fmla="*/ 5139 h 10116"/>
              <a:gd name="connsiteX3" fmla="*/ 12199 w 12443"/>
              <a:gd name="connsiteY3" fmla="*/ 10116 h 10116"/>
              <a:gd name="connsiteX4" fmla="*/ 3947 w 12443"/>
              <a:gd name="connsiteY4" fmla="*/ 10093 h 10116"/>
              <a:gd name="connsiteX5" fmla="*/ 4 w 12443"/>
              <a:gd name="connsiteY5" fmla="*/ 5093 h 10116"/>
              <a:gd name="connsiteX6" fmla="*/ 3297 w 12443"/>
              <a:gd name="connsiteY6" fmla="*/ 0 h 10116"/>
              <a:gd name="connsiteX0" fmla="*/ 2810 w 11956"/>
              <a:gd name="connsiteY0" fmla="*/ 0 h 10116"/>
              <a:gd name="connsiteX1" fmla="*/ 11956 w 11956"/>
              <a:gd name="connsiteY1" fmla="*/ 70 h 10116"/>
              <a:gd name="connsiteX2" fmla="*/ 7281 w 11956"/>
              <a:gd name="connsiteY2" fmla="*/ 5139 h 10116"/>
              <a:gd name="connsiteX3" fmla="*/ 11712 w 11956"/>
              <a:gd name="connsiteY3" fmla="*/ 10116 h 10116"/>
              <a:gd name="connsiteX4" fmla="*/ 3460 w 11956"/>
              <a:gd name="connsiteY4" fmla="*/ 10093 h 10116"/>
              <a:gd name="connsiteX5" fmla="*/ 5 w 11956"/>
              <a:gd name="connsiteY5" fmla="*/ 5418 h 10116"/>
              <a:gd name="connsiteX6" fmla="*/ 2810 w 11956"/>
              <a:gd name="connsiteY6" fmla="*/ 0 h 10116"/>
              <a:gd name="connsiteX0" fmla="*/ 2810 w 11956"/>
              <a:gd name="connsiteY0" fmla="*/ 0 h 10116"/>
              <a:gd name="connsiteX1" fmla="*/ 11956 w 11956"/>
              <a:gd name="connsiteY1" fmla="*/ 70 h 10116"/>
              <a:gd name="connsiteX2" fmla="*/ 7362 w 11956"/>
              <a:gd name="connsiteY2" fmla="*/ 5417 h 10116"/>
              <a:gd name="connsiteX3" fmla="*/ 11712 w 11956"/>
              <a:gd name="connsiteY3" fmla="*/ 10116 h 10116"/>
              <a:gd name="connsiteX4" fmla="*/ 3460 w 11956"/>
              <a:gd name="connsiteY4" fmla="*/ 10093 h 10116"/>
              <a:gd name="connsiteX5" fmla="*/ 5 w 11956"/>
              <a:gd name="connsiteY5" fmla="*/ 5418 h 10116"/>
              <a:gd name="connsiteX6" fmla="*/ 2810 w 11956"/>
              <a:gd name="connsiteY6" fmla="*/ 0 h 10116"/>
              <a:gd name="connsiteX0" fmla="*/ 2810 w 11956"/>
              <a:gd name="connsiteY0" fmla="*/ 0 h 10116"/>
              <a:gd name="connsiteX1" fmla="*/ 11956 w 11956"/>
              <a:gd name="connsiteY1" fmla="*/ 70 h 10116"/>
              <a:gd name="connsiteX2" fmla="*/ 7769 w 11956"/>
              <a:gd name="connsiteY2" fmla="*/ 5417 h 10116"/>
              <a:gd name="connsiteX3" fmla="*/ 11712 w 11956"/>
              <a:gd name="connsiteY3" fmla="*/ 10116 h 10116"/>
              <a:gd name="connsiteX4" fmla="*/ 3460 w 11956"/>
              <a:gd name="connsiteY4" fmla="*/ 10093 h 10116"/>
              <a:gd name="connsiteX5" fmla="*/ 5 w 11956"/>
              <a:gd name="connsiteY5" fmla="*/ 5418 h 10116"/>
              <a:gd name="connsiteX6" fmla="*/ 2810 w 11956"/>
              <a:gd name="connsiteY6" fmla="*/ 0 h 10116"/>
              <a:gd name="connsiteX0" fmla="*/ 2810 w 12890"/>
              <a:gd name="connsiteY0" fmla="*/ 0 h 10116"/>
              <a:gd name="connsiteX1" fmla="*/ 11956 w 12890"/>
              <a:gd name="connsiteY1" fmla="*/ 70 h 10116"/>
              <a:gd name="connsiteX2" fmla="*/ 7769 w 12890"/>
              <a:gd name="connsiteY2" fmla="*/ 5417 h 10116"/>
              <a:gd name="connsiteX3" fmla="*/ 12890 w 12890"/>
              <a:gd name="connsiteY3" fmla="*/ 10116 h 10116"/>
              <a:gd name="connsiteX4" fmla="*/ 3460 w 12890"/>
              <a:gd name="connsiteY4" fmla="*/ 10093 h 10116"/>
              <a:gd name="connsiteX5" fmla="*/ 5 w 12890"/>
              <a:gd name="connsiteY5" fmla="*/ 5418 h 10116"/>
              <a:gd name="connsiteX6" fmla="*/ 2810 w 12890"/>
              <a:gd name="connsiteY6" fmla="*/ 0 h 10116"/>
              <a:gd name="connsiteX0" fmla="*/ 2811 w 12891"/>
              <a:gd name="connsiteY0" fmla="*/ 0 h 10116"/>
              <a:gd name="connsiteX1" fmla="*/ 11957 w 12891"/>
              <a:gd name="connsiteY1" fmla="*/ 70 h 10116"/>
              <a:gd name="connsiteX2" fmla="*/ 7770 w 12891"/>
              <a:gd name="connsiteY2" fmla="*/ 5417 h 10116"/>
              <a:gd name="connsiteX3" fmla="*/ 12891 w 12891"/>
              <a:gd name="connsiteY3" fmla="*/ 10116 h 10116"/>
              <a:gd name="connsiteX4" fmla="*/ 3618 w 12891"/>
              <a:gd name="connsiteY4" fmla="*/ 10093 h 10116"/>
              <a:gd name="connsiteX5" fmla="*/ 6 w 12891"/>
              <a:gd name="connsiteY5" fmla="*/ 5418 h 10116"/>
              <a:gd name="connsiteX6" fmla="*/ 2811 w 12891"/>
              <a:gd name="connsiteY6" fmla="*/ 0 h 10116"/>
              <a:gd name="connsiteX0" fmla="*/ 1875 w 11955"/>
              <a:gd name="connsiteY0" fmla="*/ 0 h 10116"/>
              <a:gd name="connsiteX1" fmla="*/ 11021 w 11955"/>
              <a:gd name="connsiteY1" fmla="*/ 70 h 10116"/>
              <a:gd name="connsiteX2" fmla="*/ 6834 w 11955"/>
              <a:gd name="connsiteY2" fmla="*/ 5417 h 10116"/>
              <a:gd name="connsiteX3" fmla="*/ 11955 w 11955"/>
              <a:gd name="connsiteY3" fmla="*/ 10116 h 10116"/>
              <a:gd name="connsiteX4" fmla="*/ 2682 w 11955"/>
              <a:gd name="connsiteY4" fmla="*/ 10093 h 10116"/>
              <a:gd name="connsiteX5" fmla="*/ 12 w 11955"/>
              <a:gd name="connsiteY5" fmla="*/ 5351 h 10116"/>
              <a:gd name="connsiteX6" fmla="*/ 1875 w 11955"/>
              <a:gd name="connsiteY6" fmla="*/ 0 h 10116"/>
              <a:gd name="connsiteX0" fmla="*/ 1875 w 11955"/>
              <a:gd name="connsiteY0" fmla="*/ 0 h 10116"/>
              <a:gd name="connsiteX1" fmla="*/ 11492 w 11955"/>
              <a:gd name="connsiteY1" fmla="*/ 70 h 10116"/>
              <a:gd name="connsiteX2" fmla="*/ 6834 w 11955"/>
              <a:gd name="connsiteY2" fmla="*/ 5417 h 10116"/>
              <a:gd name="connsiteX3" fmla="*/ 11955 w 11955"/>
              <a:gd name="connsiteY3" fmla="*/ 10116 h 10116"/>
              <a:gd name="connsiteX4" fmla="*/ 2682 w 11955"/>
              <a:gd name="connsiteY4" fmla="*/ 10093 h 10116"/>
              <a:gd name="connsiteX5" fmla="*/ 12 w 11955"/>
              <a:gd name="connsiteY5" fmla="*/ 5351 h 10116"/>
              <a:gd name="connsiteX6" fmla="*/ 1875 w 11955"/>
              <a:gd name="connsiteY6" fmla="*/ 0 h 10116"/>
              <a:gd name="connsiteX0" fmla="*/ 1875 w 11955"/>
              <a:gd name="connsiteY0" fmla="*/ 0 h 10116"/>
              <a:gd name="connsiteX1" fmla="*/ 11492 w 11955"/>
              <a:gd name="connsiteY1" fmla="*/ 70 h 10116"/>
              <a:gd name="connsiteX2" fmla="*/ 7305 w 11955"/>
              <a:gd name="connsiteY2" fmla="*/ 5283 h 10116"/>
              <a:gd name="connsiteX3" fmla="*/ 11955 w 11955"/>
              <a:gd name="connsiteY3" fmla="*/ 10116 h 10116"/>
              <a:gd name="connsiteX4" fmla="*/ 2682 w 11955"/>
              <a:gd name="connsiteY4" fmla="*/ 10093 h 10116"/>
              <a:gd name="connsiteX5" fmla="*/ 12 w 11955"/>
              <a:gd name="connsiteY5" fmla="*/ 5351 h 10116"/>
              <a:gd name="connsiteX6" fmla="*/ 1875 w 11955"/>
              <a:gd name="connsiteY6" fmla="*/ 0 h 10116"/>
              <a:gd name="connsiteX0" fmla="*/ 3043 w 11945"/>
              <a:gd name="connsiteY0" fmla="*/ 0 h 10049"/>
              <a:gd name="connsiteX1" fmla="*/ 11482 w 11945"/>
              <a:gd name="connsiteY1" fmla="*/ 3 h 10049"/>
              <a:gd name="connsiteX2" fmla="*/ 7295 w 11945"/>
              <a:gd name="connsiteY2" fmla="*/ 5216 h 10049"/>
              <a:gd name="connsiteX3" fmla="*/ 11945 w 11945"/>
              <a:gd name="connsiteY3" fmla="*/ 10049 h 10049"/>
              <a:gd name="connsiteX4" fmla="*/ 2672 w 11945"/>
              <a:gd name="connsiteY4" fmla="*/ 10026 h 10049"/>
              <a:gd name="connsiteX5" fmla="*/ 2 w 11945"/>
              <a:gd name="connsiteY5" fmla="*/ 5284 h 10049"/>
              <a:gd name="connsiteX6" fmla="*/ 3043 w 11945"/>
              <a:gd name="connsiteY6" fmla="*/ 0 h 10049"/>
              <a:gd name="connsiteX0" fmla="*/ 3043 w 14536"/>
              <a:gd name="connsiteY0" fmla="*/ 0 h 10651"/>
              <a:gd name="connsiteX1" fmla="*/ 11482 w 14536"/>
              <a:gd name="connsiteY1" fmla="*/ 3 h 10651"/>
              <a:gd name="connsiteX2" fmla="*/ 7295 w 14536"/>
              <a:gd name="connsiteY2" fmla="*/ 5216 h 10651"/>
              <a:gd name="connsiteX3" fmla="*/ 14536 w 14536"/>
              <a:gd name="connsiteY3" fmla="*/ 10651 h 10651"/>
              <a:gd name="connsiteX4" fmla="*/ 2672 w 14536"/>
              <a:gd name="connsiteY4" fmla="*/ 10026 h 10651"/>
              <a:gd name="connsiteX5" fmla="*/ 2 w 14536"/>
              <a:gd name="connsiteY5" fmla="*/ 5284 h 10651"/>
              <a:gd name="connsiteX6" fmla="*/ 3043 w 14536"/>
              <a:gd name="connsiteY6" fmla="*/ 0 h 10651"/>
              <a:gd name="connsiteX0" fmla="*/ 3061 w 14554"/>
              <a:gd name="connsiteY0" fmla="*/ 0 h 10651"/>
              <a:gd name="connsiteX1" fmla="*/ 11500 w 14554"/>
              <a:gd name="connsiteY1" fmla="*/ 3 h 10651"/>
              <a:gd name="connsiteX2" fmla="*/ 7313 w 14554"/>
              <a:gd name="connsiteY2" fmla="*/ 5216 h 10651"/>
              <a:gd name="connsiteX3" fmla="*/ 14554 w 14554"/>
              <a:gd name="connsiteY3" fmla="*/ 10651 h 10651"/>
              <a:gd name="connsiteX4" fmla="*/ 4653 w 14554"/>
              <a:gd name="connsiteY4" fmla="*/ 10539 h 10651"/>
              <a:gd name="connsiteX5" fmla="*/ 20 w 14554"/>
              <a:gd name="connsiteY5" fmla="*/ 5284 h 10651"/>
              <a:gd name="connsiteX6" fmla="*/ 3061 w 14554"/>
              <a:gd name="connsiteY6" fmla="*/ 0 h 10651"/>
              <a:gd name="connsiteX0" fmla="*/ 3061 w 14554"/>
              <a:gd name="connsiteY0" fmla="*/ 465 h 11116"/>
              <a:gd name="connsiteX1" fmla="*/ 13070 w 14554"/>
              <a:gd name="connsiteY1" fmla="*/ 0 h 11116"/>
              <a:gd name="connsiteX2" fmla="*/ 7313 w 14554"/>
              <a:gd name="connsiteY2" fmla="*/ 5681 h 11116"/>
              <a:gd name="connsiteX3" fmla="*/ 14554 w 14554"/>
              <a:gd name="connsiteY3" fmla="*/ 11116 h 11116"/>
              <a:gd name="connsiteX4" fmla="*/ 4653 w 14554"/>
              <a:gd name="connsiteY4" fmla="*/ 11004 h 11116"/>
              <a:gd name="connsiteX5" fmla="*/ 20 w 14554"/>
              <a:gd name="connsiteY5" fmla="*/ 5749 h 11116"/>
              <a:gd name="connsiteX6" fmla="*/ 3061 w 14554"/>
              <a:gd name="connsiteY6" fmla="*/ 465 h 11116"/>
              <a:gd name="connsiteX0" fmla="*/ 3909 w 14538"/>
              <a:gd name="connsiteY0" fmla="*/ 0 h 11119"/>
              <a:gd name="connsiteX1" fmla="*/ 13054 w 14538"/>
              <a:gd name="connsiteY1" fmla="*/ 3 h 11119"/>
              <a:gd name="connsiteX2" fmla="*/ 7297 w 14538"/>
              <a:gd name="connsiteY2" fmla="*/ 5684 h 11119"/>
              <a:gd name="connsiteX3" fmla="*/ 14538 w 14538"/>
              <a:gd name="connsiteY3" fmla="*/ 11119 h 11119"/>
              <a:gd name="connsiteX4" fmla="*/ 4637 w 14538"/>
              <a:gd name="connsiteY4" fmla="*/ 11007 h 11119"/>
              <a:gd name="connsiteX5" fmla="*/ 4 w 14538"/>
              <a:gd name="connsiteY5" fmla="*/ 5752 h 11119"/>
              <a:gd name="connsiteX6" fmla="*/ 3909 w 14538"/>
              <a:gd name="connsiteY6" fmla="*/ 0 h 11119"/>
              <a:gd name="connsiteX0" fmla="*/ 3046 w 13675"/>
              <a:gd name="connsiteY0" fmla="*/ 0 h 11119"/>
              <a:gd name="connsiteX1" fmla="*/ 12191 w 13675"/>
              <a:gd name="connsiteY1" fmla="*/ 3 h 11119"/>
              <a:gd name="connsiteX2" fmla="*/ 6434 w 13675"/>
              <a:gd name="connsiteY2" fmla="*/ 5684 h 11119"/>
              <a:gd name="connsiteX3" fmla="*/ 13675 w 13675"/>
              <a:gd name="connsiteY3" fmla="*/ 11119 h 11119"/>
              <a:gd name="connsiteX4" fmla="*/ 3774 w 13675"/>
              <a:gd name="connsiteY4" fmla="*/ 11007 h 11119"/>
              <a:gd name="connsiteX5" fmla="*/ 5 w 13675"/>
              <a:gd name="connsiteY5" fmla="*/ 5529 h 11119"/>
              <a:gd name="connsiteX6" fmla="*/ 3046 w 13675"/>
              <a:gd name="connsiteY6" fmla="*/ 0 h 11119"/>
              <a:gd name="connsiteX0" fmla="*/ 3046 w 13675"/>
              <a:gd name="connsiteY0" fmla="*/ 0 h 11119"/>
              <a:gd name="connsiteX1" fmla="*/ 12191 w 13675"/>
              <a:gd name="connsiteY1" fmla="*/ 3 h 11119"/>
              <a:gd name="connsiteX2" fmla="*/ 8161 w 13675"/>
              <a:gd name="connsiteY2" fmla="*/ 5684 h 11119"/>
              <a:gd name="connsiteX3" fmla="*/ 13675 w 13675"/>
              <a:gd name="connsiteY3" fmla="*/ 11119 h 11119"/>
              <a:gd name="connsiteX4" fmla="*/ 3774 w 13675"/>
              <a:gd name="connsiteY4" fmla="*/ 11007 h 11119"/>
              <a:gd name="connsiteX5" fmla="*/ 5 w 13675"/>
              <a:gd name="connsiteY5" fmla="*/ 5529 h 11119"/>
              <a:gd name="connsiteX6" fmla="*/ 3046 w 13675"/>
              <a:gd name="connsiteY6" fmla="*/ 0 h 11119"/>
              <a:gd name="connsiteX0" fmla="*/ 3042 w 13671"/>
              <a:gd name="connsiteY0" fmla="*/ 0 h 11119"/>
              <a:gd name="connsiteX1" fmla="*/ 12187 w 13671"/>
              <a:gd name="connsiteY1" fmla="*/ 3 h 11119"/>
              <a:gd name="connsiteX2" fmla="*/ 8157 w 13671"/>
              <a:gd name="connsiteY2" fmla="*/ 5684 h 11119"/>
              <a:gd name="connsiteX3" fmla="*/ 13671 w 13671"/>
              <a:gd name="connsiteY3" fmla="*/ 11119 h 11119"/>
              <a:gd name="connsiteX4" fmla="*/ 2828 w 13671"/>
              <a:gd name="connsiteY4" fmla="*/ 11007 h 11119"/>
              <a:gd name="connsiteX5" fmla="*/ 1 w 13671"/>
              <a:gd name="connsiteY5" fmla="*/ 5529 h 11119"/>
              <a:gd name="connsiteX6" fmla="*/ 3042 w 13671"/>
              <a:gd name="connsiteY6" fmla="*/ 0 h 11119"/>
              <a:gd name="connsiteX0" fmla="*/ 3042 w 12886"/>
              <a:gd name="connsiteY0" fmla="*/ 0 h 11141"/>
              <a:gd name="connsiteX1" fmla="*/ 12187 w 12886"/>
              <a:gd name="connsiteY1" fmla="*/ 3 h 11141"/>
              <a:gd name="connsiteX2" fmla="*/ 8157 w 12886"/>
              <a:gd name="connsiteY2" fmla="*/ 5684 h 11141"/>
              <a:gd name="connsiteX3" fmla="*/ 12886 w 12886"/>
              <a:gd name="connsiteY3" fmla="*/ 11141 h 11141"/>
              <a:gd name="connsiteX4" fmla="*/ 2828 w 12886"/>
              <a:gd name="connsiteY4" fmla="*/ 11007 h 11141"/>
              <a:gd name="connsiteX5" fmla="*/ 1 w 12886"/>
              <a:gd name="connsiteY5" fmla="*/ 5529 h 11141"/>
              <a:gd name="connsiteX6" fmla="*/ 3042 w 12886"/>
              <a:gd name="connsiteY6" fmla="*/ 0 h 11141"/>
              <a:gd name="connsiteX0" fmla="*/ 2337 w 12888"/>
              <a:gd name="connsiteY0" fmla="*/ 0 h 11141"/>
              <a:gd name="connsiteX1" fmla="*/ 12189 w 12888"/>
              <a:gd name="connsiteY1" fmla="*/ 3 h 11141"/>
              <a:gd name="connsiteX2" fmla="*/ 8159 w 12888"/>
              <a:gd name="connsiteY2" fmla="*/ 5684 h 11141"/>
              <a:gd name="connsiteX3" fmla="*/ 12888 w 12888"/>
              <a:gd name="connsiteY3" fmla="*/ 11141 h 11141"/>
              <a:gd name="connsiteX4" fmla="*/ 2830 w 12888"/>
              <a:gd name="connsiteY4" fmla="*/ 11007 h 11141"/>
              <a:gd name="connsiteX5" fmla="*/ 3 w 12888"/>
              <a:gd name="connsiteY5" fmla="*/ 5529 h 11141"/>
              <a:gd name="connsiteX6" fmla="*/ 2337 w 12888"/>
              <a:gd name="connsiteY6" fmla="*/ 0 h 11141"/>
              <a:gd name="connsiteX0" fmla="*/ 2335 w 12886"/>
              <a:gd name="connsiteY0" fmla="*/ 0 h 11141"/>
              <a:gd name="connsiteX1" fmla="*/ 12187 w 12886"/>
              <a:gd name="connsiteY1" fmla="*/ 3 h 11141"/>
              <a:gd name="connsiteX2" fmla="*/ 8157 w 12886"/>
              <a:gd name="connsiteY2" fmla="*/ 5684 h 11141"/>
              <a:gd name="connsiteX3" fmla="*/ 12886 w 12886"/>
              <a:gd name="connsiteY3" fmla="*/ 11141 h 11141"/>
              <a:gd name="connsiteX4" fmla="*/ 2278 w 12886"/>
              <a:gd name="connsiteY4" fmla="*/ 11007 h 11141"/>
              <a:gd name="connsiteX5" fmla="*/ 1 w 12886"/>
              <a:gd name="connsiteY5" fmla="*/ 5529 h 11141"/>
              <a:gd name="connsiteX6" fmla="*/ 2335 w 12886"/>
              <a:gd name="connsiteY6" fmla="*/ 0 h 1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6" h="11141">
                <a:moveTo>
                  <a:pt x="2335" y="0"/>
                </a:moveTo>
                <a:lnTo>
                  <a:pt x="12187" y="3"/>
                </a:lnTo>
                <a:cubicBezTo>
                  <a:pt x="11266" y="3"/>
                  <a:pt x="8041" y="3828"/>
                  <a:pt x="8157" y="5684"/>
                </a:cubicBezTo>
                <a:cubicBezTo>
                  <a:pt x="8274" y="7540"/>
                  <a:pt x="11965" y="11141"/>
                  <a:pt x="12886" y="11141"/>
                </a:cubicBezTo>
                <a:lnTo>
                  <a:pt x="2278" y="11007"/>
                </a:lnTo>
                <a:cubicBezTo>
                  <a:pt x="1357" y="11007"/>
                  <a:pt x="-8" y="7363"/>
                  <a:pt x="1" y="5529"/>
                </a:cubicBezTo>
                <a:cubicBezTo>
                  <a:pt x="10" y="3695"/>
                  <a:pt x="1414" y="0"/>
                  <a:pt x="2335" y="0"/>
                </a:cubicBezTo>
                <a:close/>
              </a:path>
            </a:pathLst>
          </a:custGeom>
          <a:gradFill>
            <a:gsLst>
              <a:gs pos="0">
                <a:srgbClr val="305082"/>
              </a:gs>
              <a:gs pos="50000">
                <a:srgbClr val="3B66A3"/>
              </a:gs>
              <a:gs pos="100000">
                <a:srgbClr val="3E6CAA"/>
              </a:gs>
            </a:gsLst>
            <a:lin ang="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600">
                <a:solidFill>
                  <a:schemeClr val="bg1"/>
                </a:solidFill>
                <a:ea typeface="Segoe UI" pitchFamily="34" charset="0"/>
                <a:cs typeface="Segoe UI" pitchFamily="34" charset="0"/>
              </a:rPr>
              <a:t>Visual Layer</a:t>
            </a:r>
          </a:p>
        </p:txBody>
      </p:sp>
    </p:spTree>
    <p:extLst>
      <p:ext uri="{BB962C8B-B14F-4D97-AF65-F5344CB8AC3E}">
        <p14:creationId xmlns:p14="http://schemas.microsoft.com/office/powerpoint/2010/main" val="226967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08333E-6 7.40741E-7 L -0.09583 0.00046 " pathEditMode="relative" rAng="0" ptsTypes="AA">
                                      <p:cBhvr>
                                        <p:cTn id="6" dur="2000" fill="hold"/>
                                        <p:tgtEl>
                                          <p:spTgt spid="14"/>
                                        </p:tgtEl>
                                        <p:attrNameLst>
                                          <p:attrName>ppt_x</p:attrName>
                                          <p:attrName>ppt_y</p:attrName>
                                        </p:attrNameLst>
                                      </p:cBhvr>
                                      <p:rCtr x="-4792" y="23"/>
                                    </p:animMotion>
                                  </p:childTnLst>
                                </p:cTn>
                              </p:par>
                              <p:par>
                                <p:cTn id="7" presetID="35" presetClass="path" presetSubtype="0" accel="50000" decel="50000" fill="hold" grpId="0" nodeType="withEffect">
                                  <p:stCondLst>
                                    <p:cond delay="0"/>
                                  </p:stCondLst>
                                  <p:childTnLst>
                                    <p:animMotion origin="layout" path="M 2.5E-6 -2.96296E-6 L -0.09297 -0.00069 " pathEditMode="relative" rAng="0" ptsTypes="AA">
                                      <p:cBhvr>
                                        <p:cTn id="8" dur="2000" fill="hold"/>
                                        <p:tgtEl>
                                          <p:spTgt spid="26"/>
                                        </p:tgtEl>
                                        <p:attrNameLst>
                                          <p:attrName>ppt_x</p:attrName>
                                          <p:attrName>ppt_y</p:attrName>
                                        </p:attrNameLst>
                                      </p:cBhvr>
                                      <p:rCtr x="-4648" y="-46"/>
                                    </p:animMotion>
                                  </p:childTnLst>
                                </p:cTn>
                              </p:par>
                              <p:par>
                                <p:cTn id="9" presetID="35" presetClass="path" presetSubtype="0" accel="50000" decel="50000" fill="hold" nodeType="withEffect">
                                  <p:stCondLst>
                                    <p:cond delay="0"/>
                                  </p:stCondLst>
                                  <p:childTnLst>
                                    <p:animMotion origin="layout" path="M -2.08333E-6 7.40741E-7 L -0.09166 -0.00023 " pathEditMode="relative" rAng="0" ptsTypes="AA">
                                      <p:cBhvr>
                                        <p:cTn id="10" dur="2000" fill="hold"/>
                                        <p:tgtEl>
                                          <p:spTgt spid="23"/>
                                        </p:tgtEl>
                                        <p:attrNameLst>
                                          <p:attrName>ppt_x</p:attrName>
                                          <p:attrName>ppt_y</p:attrName>
                                        </p:attrNameLst>
                                      </p:cBhvr>
                                      <p:rCtr x="-4583" y="-23"/>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animBg="1"/>
      <p:bldP spid="31"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3E7EC"/>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C505CB-9F33-4F25-BD04-ADE1806C1511}"/>
              </a:ext>
            </a:extLst>
          </p:cNvPr>
          <p:cNvSpPr/>
          <p:nvPr/>
        </p:nvSpPr>
        <p:spPr bwMode="auto">
          <a:xfrm>
            <a:off x="7498418" y="0"/>
            <a:ext cx="4693582" cy="6858000"/>
          </a:xfrm>
          <a:prstGeom prst="rect">
            <a:avLst/>
          </a:prstGeom>
          <a:solidFill>
            <a:srgbClr val="F1EB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grpSp>
        <p:nvGrpSpPr>
          <p:cNvPr id="7" name="Groupe 6">
            <a:extLst>
              <a:ext uri="{FF2B5EF4-FFF2-40B4-BE49-F238E27FC236}">
                <a16:creationId xmlns:a16="http://schemas.microsoft.com/office/drawing/2014/main" id="{1016CF92-7391-40D1-AE7A-326F56D7DDC2}"/>
              </a:ext>
            </a:extLst>
          </p:cNvPr>
          <p:cNvGrpSpPr/>
          <p:nvPr/>
        </p:nvGrpSpPr>
        <p:grpSpPr>
          <a:xfrm>
            <a:off x="658946" y="2699441"/>
            <a:ext cx="1625146" cy="1587758"/>
            <a:chOff x="1366683" y="2379405"/>
            <a:chExt cx="1794387" cy="1759975"/>
          </a:xfrm>
        </p:grpSpPr>
        <p:sp>
          <p:nvSpPr>
            <p:cNvPr id="5" name="Ellipse 4">
              <a:extLst>
                <a:ext uri="{FF2B5EF4-FFF2-40B4-BE49-F238E27FC236}">
                  <a16:creationId xmlns:a16="http://schemas.microsoft.com/office/drawing/2014/main" id="{5593D9A6-65E9-4E6B-86F0-A2C7F2FF1ED1}"/>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4" name="Ellipse 3">
              <a:extLst>
                <a:ext uri="{FF2B5EF4-FFF2-40B4-BE49-F238E27FC236}">
                  <a16:creationId xmlns:a16="http://schemas.microsoft.com/office/drawing/2014/main" id="{89A715C9-5C76-4DF6-9E52-38BEF383A7CC}"/>
                </a:ext>
              </a:extLst>
            </p:cNvPr>
            <p:cNvSpPr/>
            <p:nvPr/>
          </p:nvSpPr>
          <p:spPr bwMode="auto">
            <a:xfrm>
              <a:off x="1445046" y="2450701"/>
              <a:ext cx="1645815" cy="1618379"/>
            </a:xfrm>
            <a:prstGeom prst="ellipse">
              <a:avLst/>
            </a:prstGeom>
            <a:gradFill>
              <a:gsLst>
                <a:gs pos="0">
                  <a:srgbClr val="028AEA"/>
                </a:gs>
                <a:gs pos="50000">
                  <a:srgbClr val="1A9FFC"/>
                </a:gs>
                <a:gs pos="100000">
                  <a:srgbClr val="28A8F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MFC</a:t>
              </a:r>
            </a:p>
            <a:p>
              <a:pPr algn="ctr" defTabSz="932472" fontAlgn="base">
                <a:spcBef>
                  <a:spcPct val="0"/>
                </a:spcBef>
                <a:spcAft>
                  <a:spcPct val="0"/>
                </a:spcAft>
              </a:pPr>
              <a:r>
                <a:rPr lang="fr-CA" sz="2000">
                  <a:solidFill>
                    <a:schemeClr val="bg1"/>
                  </a:solidFill>
                  <a:ea typeface="Segoe UI" pitchFamily="34" charset="0"/>
                  <a:cs typeface="Segoe UI" pitchFamily="34" charset="0"/>
                </a:rPr>
                <a:t>1992</a:t>
              </a:r>
            </a:p>
          </p:txBody>
        </p:sp>
      </p:grpSp>
      <p:grpSp>
        <p:nvGrpSpPr>
          <p:cNvPr id="11" name="Groupe 10">
            <a:extLst>
              <a:ext uri="{FF2B5EF4-FFF2-40B4-BE49-F238E27FC236}">
                <a16:creationId xmlns:a16="http://schemas.microsoft.com/office/drawing/2014/main" id="{DE8C4013-0EE7-4143-87AF-9BF8100D6441}"/>
              </a:ext>
            </a:extLst>
          </p:cNvPr>
          <p:cNvGrpSpPr/>
          <p:nvPr/>
        </p:nvGrpSpPr>
        <p:grpSpPr>
          <a:xfrm>
            <a:off x="5281555" y="2699441"/>
            <a:ext cx="1625146" cy="1587758"/>
            <a:chOff x="1366683" y="2379405"/>
            <a:chExt cx="1794387" cy="1759975"/>
          </a:xfrm>
        </p:grpSpPr>
        <p:sp>
          <p:nvSpPr>
            <p:cNvPr id="12" name="Ellipse 11">
              <a:extLst>
                <a:ext uri="{FF2B5EF4-FFF2-40B4-BE49-F238E27FC236}">
                  <a16:creationId xmlns:a16="http://schemas.microsoft.com/office/drawing/2014/main" id="{04E25FB2-920F-4D20-8C35-9F6B81E783B6}"/>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3" name="Ellipse 12">
              <a:extLst>
                <a:ext uri="{FF2B5EF4-FFF2-40B4-BE49-F238E27FC236}">
                  <a16:creationId xmlns:a16="http://schemas.microsoft.com/office/drawing/2014/main" id="{0AEC2BDF-3899-4453-97EE-35DB0C889558}"/>
                </a:ext>
              </a:extLst>
            </p:cNvPr>
            <p:cNvSpPr/>
            <p:nvPr/>
          </p:nvSpPr>
          <p:spPr bwMode="auto">
            <a:xfrm>
              <a:off x="1445046" y="2450701"/>
              <a:ext cx="1645815" cy="1618379"/>
            </a:xfrm>
            <a:prstGeom prst="ellipse">
              <a:avLst/>
            </a:prstGeom>
            <a:gradFill>
              <a:gsLst>
                <a:gs pos="0">
                  <a:srgbClr val="9F85D5"/>
                </a:gs>
                <a:gs pos="50000">
                  <a:srgbClr val="B19DDC"/>
                </a:gs>
                <a:gs pos="100000">
                  <a:srgbClr val="B8A3D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WPF</a:t>
              </a:r>
            </a:p>
            <a:p>
              <a:pPr algn="ctr" defTabSz="932472" fontAlgn="base">
                <a:spcBef>
                  <a:spcPct val="0"/>
                </a:spcBef>
                <a:spcAft>
                  <a:spcPct val="0"/>
                </a:spcAft>
              </a:pPr>
              <a:r>
                <a:rPr lang="fr-CA" sz="2000">
                  <a:solidFill>
                    <a:schemeClr val="bg1"/>
                  </a:solidFill>
                  <a:ea typeface="Segoe UI" pitchFamily="34" charset="0"/>
                  <a:cs typeface="Segoe UI" pitchFamily="34" charset="0"/>
                </a:rPr>
                <a:t>2006</a:t>
              </a:r>
            </a:p>
          </p:txBody>
        </p:sp>
      </p:grpSp>
      <p:grpSp>
        <p:nvGrpSpPr>
          <p:cNvPr id="14" name="Groupe 13">
            <a:extLst>
              <a:ext uri="{FF2B5EF4-FFF2-40B4-BE49-F238E27FC236}">
                <a16:creationId xmlns:a16="http://schemas.microsoft.com/office/drawing/2014/main" id="{BC989E7F-F946-45C8-B6C6-3A5AE770C773}"/>
              </a:ext>
            </a:extLst>
          </p:cNvPr>
          <p:cNvGrpSpPr/>
          <p:nvPr/>
        </p:nvGrpSpPr>
        <p:grpSpPr>
          <a:xfrm>
            <a:off x="7870401" y="2693501"/>
            <a:ext cx="1625146" cy="1587758"/>
            <a:chOff x="1366683" y="2379405"/>
            <a:chExt cx="1794387" cy="1759975"/>
          </a:xfrm>
        </p:grpSpPr>
        <p:sp>
          <p:nvSpPr>
            <p:cNvPr id="15" name="Ellipse 14">
              <a:extLst>
                <a:ext uri="{FF2B5EF4-FFF2-40B4-BE49-F238E27FC236}">
                  <a16:creationId xmlns:a16="http://schemas.microsoft.com/office/drawing/2014/main" id="{CD37DB9A-5150-4F6F-80AA-0FF8ECE76753}"/>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6" name="Ellipse 15">
              <a:extLst>
                <a:ext uri="{FF2B5EF4-FFF2-40B4-BE49-F238E27FC236}">
                  <a16:creationId xmlns:a16="http://schemas.microsoft.com/office/drawing/2014/main" id="{3C3B6138-4EFB-4EFA-A3FD-9AC65A155ACD}"/>
                </a:ext>
              </a:extLst>
            </p:cNvPr>
            <p:cNvSpPr/>
            <p:nvPr/>
          </p:nvSpPr>
          <p:spPr bwMode="auto">
            <a:xfrm>
              <a:off x="1445046" y="2450701"/>
              <a:ext cx="1645815" cy="1618379"/>
            </a:xfrm>
            <a:prstGeom prst="ellipse">
              <a:avLst/>
            </a:prstGeom>
            <a:gradFill>
              <a:gsLst>
                <a:gs pos="0">
                  <a:srgbClr val="304F81"/>
                </a:gs>
                <a:gs pos="50000">
                  <a:srgbClr val="3B66A3"/>
                </a:gs>
                <a:gs pos="100000">
                  <a:srgbClr val="3E6CAA"/>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UWP XAML</a:t>
              </a:r>
            </a:p>
            <a:p>
              <a:pPr algn="ctr" defTabSz="932472" fontAlgn="base">
                <a:spcBef>
                  <a:spcPct val="0"/>
                </a:spcBef>
                <a:spcAft>
                  <a:spcPct val="0"/>
                </a:spcAft>
              </a:pPr>
              <a:r>
                <a:rPr lang="fr-CA" sz="2000">
                  <a:solidFill>
                    <a:schemeClr val="bg1"/>
                  </a:solidFill>
                  <a:ea typeface="Segoe UI" pitchFamily="34" charset="0"/>
                  <a:cs typeface="Segoe UI" pitchFamily="34" charset="0"/>
                </a:rPr>
                <a:t>2012</a:t>
              </a:r>
            </a:p>
          </p:txBody>
        </p:sp>
      </p:grpSp>
      <p:cxnSp>
        <p:nvCxnSpPr>
          <p:cNvPr id="18" name="Connecteur droit 17">
            <a:extLst>
              <a:ext uri="{FF2B5EF4-FFF2-40B4-BE49-F238E27FC236}">
                <a16:creationId xmlns:a16="http://schemas.microsoft.com/office/drawing/2014/main" id="{5616D200-9BBC-4F50-B218-16DC7AEB0520}"/>
              </a:ext>
            </a:extLst>
          </p:cNvPr>
          <p:cNvCxnSpPr/>
          <p:nvPr/>
        </p:nvCxnSpPr>
        <p:spPr>
          <a:xfrm>
            <a:off x="7498418" y="0"/>
            <a:ext cx="0" cy="6858000"/>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nvGrpSpPr>
          <p:cNvPr id="27" name="Groupe 26">
            <a:extLst>
              <a:ext uri="{FF2B5EF4-FFF2-40B4-BE49-F238E27FC236}">
                <a16:creationId xmlns:a16="http://schemas.microsoft.com/office/drawing/2014/main" id="{3E12A148-0999-47D1-922E-3CABCDA7EB1D}"/>
              </a:ext>
            </a:extLst>
          </p:cNvPr>
          <p:cNvGrpSpPr/>
          <p:nvPr/>
        </p:nvGrpSpPr>
        <p:grpSpPr>
          <a:xfrm>
            <a:off x="3005736" y="2699441"/>
            <a:ext cx="1625146" cy="1587758"/>
            <a:chOff x="3064132" y="2699441"/>
            <a:chExt cx="1625146" cy="1587758"/>
          </a:xfrm>
        </p:grpSpPr>
        <p:grpSp>
          <p:nvGrpSpPr>
            <p:cNvPr id="8" name="Groupe 7">
              <a:extLst>
                <a:ext uri="{FF2B5EF4-FFF2-40B4-BE49-F238E27FC236}">
                  <a16:creationId xmlns:a16="http://schemas.microsoft.com/office/drawing/2014/main" id="{1F41A93D-21B0-4506-ACCD-93CF7C31B22C}"/>
                </a:ext>
              </a:extLst>
            </p:cNvPr>
            <p:cNvGrpSpPr/>
            <p:nvPr/>
          </p:nvGrpSpPr>
          <p:grpSpPr>
            <a:xfrm>
              <a:off x="3064132" y="2699441"/>
              <a:ext cx="1625146" cy="1587758"/>
              <a:chOff x="1366683" y="2379405"/>
              <a:chExt cx="1794387" cy="1759975"/>
            </a:xfrm>
          </p:grpSpPr>
          <p:sp>
            <p:nvSpPr>
              <p:cNvPr id="9" name="Ellipse 8">
                <a:extLst>
                  <a:ext uri="{FF2B5EF4-FFF2-40B4-BE49-F238E27FC236}">
                    <a16:creationId xmlns:a16="http://schemas.microsoft.com/office/drawing/2014/main" id="{6D6F5A85-A0FC-4E69-9AEC-8C4DD8786945}"/>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0" name="Ellipse 9">
                <a:extLst>
                  <a:ext uri="{FF2B5EF4-FFF2-40B4-BE49-F238E27FC236}">
                    <a16:creationId xmlns:a16="http://schemas.microsoft.com/office/drawing/2014/main" id="{CB9CABAE-80A4-4C1F-87A3-CEEF2D68BAD2}"/>
                  </a:ext>
                </a:extLst>
              </p:cNvPr>
              <p:cNvSpPr/>
              <p:nvPr/>
            </p:nvSpPr>
            <p:spPr bwMode="auto">
              <a:xfrm>
                <a:off x="1445046" y="2450702"/>
                <a:ext cx="1645815" cy="1618379"/>
              </a:xfrm>
              <a:prstGeom prst="ellipse">
                <a:avLst/>
              </a:prstGeom>
              <a:gradFill>
                <a:gsLst>
                  <a:gs pos="0">
                    <a:srgbClr val="F45C06"/>
                  </a:gs>
                  <a:gs pos="50000">
                    <a:srgbClr val="FF7120"/>
                  </a:gs>
                  <a:gs pos="100000">
                    <a:srgbClr val="FE7924"/>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CA" sz="2000">
                  <a:solidFill>
                    <a:schemeClr val="bg1"/>
                  </a:solidFill>
                  <a:ea typeface="Segoe UI" pitchFamily="34" charset="0"/>
                  <a:cs typeface="Segoe UI" pitchFamily="34" charset="0"/>
                </a:endParaRPr>
              </a:p>
            </p:txBody>
          </p:sp>
        </p:grpSp>
        <p:sp>
          <p:nvSpPr>
            <p:cNvPr id="19" name="ZoneTexte 18">
              <a:extLst>
                <a:ext uri="{FF2B5EF4-FFF2-40B4-BE49-F238E27FC236}">
                  <a16:creationId xmlns:a16="http://schemas.microsoft.com/office/drawing/2014/main" id="{0BC95D5F-DA3C-4465-83BB-ED60EEBC5D3A}"/>
                </a:ext>
              </a:extLst>
            </p:cNvPr>
            <p:cNvSpPr txBox="1"/>
            <p:nvPr/>
          </p:nvSpPr>
          <p:spPr>
            <a:xfrm>
              <a:off x="3287379" y="3239333"/>
              <a:ext cx="1227067" cy="923330"/>
            </a:xfrm>
            <a:prstGeom prst="rect">
              <a:avLst/>
            </a:prstGeom>
            <a:noFill/>
          </p:spPr>
          <p:txBody>
            <a:bodyPr wrap="none" lIns="0" tIns="0" rIns="0" bIns="0" rtlCol="0">
              <a:spAutoFit/>
            </a:bodyPr>
            <a:lstStyle/>
            <a:p>
              <a:pPr algn="ctr" defTabSz="932472" fontAlgn="base">
                <a:spcBef>
                  <a:spcPct val="0"/>
                </a:spcBef>
                <a:spcAft>
                  <a:spcPct val="0"/>
                </a:spcAft>
              </a:pPr>
              <a:r>
                <a:rPr lang="fr-CA" sz="2000" b="1" err="1">
                  <a:solidFill>
                    <a:schemeClr val="bg1"/>
                  </a:solidFill>
                  <a:ea typeface="Segoe UI" pitchFamily="34" charset="0"/>
                  <a:cs typeface="Segoe UI" pitchFamily="34" charset="0"/>
                </a:rPr>
                <a:t>WinForms</a:t>
              </a:r>
              <a:endParaRPr lang="fr-CA" sz="2000" b="1">
                <a:solidFill>
                  <a:schemeClr val="bg1"/>
                </a:solidFill>
                <a:ea typeface="Segoe UI" pitchFamily="34" charset="0"/>
                <a:cs typeface="Segoe UI" pitchFamily="34" charset="0"/>
              </a:endParaRPr>
            </a:p>
            <a:p>
              <a:pPr algn="ctr" defTabSz="932472" fontAlgn="base">
                <a:spcBef>
                  <a:spcPct val="0"/>
                </a:spcBef>
                <a:spcAft>
                  <a:spcPct val="0"/>
                </a:spcAft>
              </a:pPr>
              <a:r>
                <a:rPr lang="fr-CA" sz="2000">
                  <a:solidFill>
                    <a:schemeClr val="bg1"/>
                  </a:solidFill>
                  <a:ea typeface="Segoe UI" pitchFamily="34" charset="0"/>
                  <a:cs typeface="Segoe UI" pitchFamily="34" charset="0"/>
                </a:rPr>
                <a:t>2002</a:t>
              </a:r>
            </a:p>
            <a:p>
              <a:pPr algn="l"/>
              <a:endParaRPr lang="fr-CA" sz="2000" err="1"/>
            </a:p>
          </p:txBody>
        </p:sp>
      </p:grpSp>
      <p:sp>
        <p:nvSpPr>
          <p:cNvPr id="20" name="ZoneTexte 19">
            <a:extLst>
              <a:ext uri="{FF2B5EF4-FFF2-40B4-BE49-F238E27FC236}">
                <a16:creationId xmlns:a16="http://schemas.microsoft.com/office/drawing/2014/main" id="{5C0CC6C5-98D6-4EF6-802D-FCB1B562B689}"/>
              </a:ext>
            </a:extLst>
          </p:cNvPr>
          <p:cNvSpPr txBox="1"/>
          <p:nvPr/>
        </p:nvSpPr>
        <p:spPr>
          <a:xfrm>
            <a:off x="1605266" y="400050"/>
            <a:ext cx="4708597" cy="553998"/>
          </a:xfrm>
          <a:prstGeom prst="rect">
            <a:avLst/>
          </a:prstGeom>
          <a:noFill/>
        </p:spPr>
        <p:txBody>
          <a:bodyPr wrap="none" lIns="0" tIns="0" rIns="0" bIns="0" rtlCol="0">
            <a:spAutoFit/>
          </a:bodyPr>
          <a:lstStyle/>
          <a:p>
            <a:pPr algn="l"/>
            <a:r>
              <a:rPr lang="fr-CA" sz="3600" b="1">
                <a:latin typeface="+mj-lt"/>
              </a:rPr>
              <a:t>Desktop (Win32) Apps</a:t>
            </a:r>
          </a:p>
        </p:txBody>
      </p:sp>
      <p:sp>
        <p:nvSpPr>
          <p:cNvPr id="21" name="ZoneTexte 20">
            <a:extLst>
              <a:ext uri="{FF2B5EF4-FFF2-40B4-BE49-F238E27FC236}">
                <a16:creationId xmlns:a16="http://schemas.microsoft.com/office/drawing/2014/main" id="{B6CB85A4-644C-478C-A189-F95FEA92851B}"/>
              </a:ext>
            </a:extLst>
          </p:cNvPr>
          <p:cNvSpPr txBox="1"/>
          <p:nvPr/>
        </p:nvSpPr>
        <p:spPr>
          <a:xfrm>
            <a:off x="8728717" y="400050"/>
            <a:ext cx="2232984" cy="553998"/>
          </a:xfrm>
          <a:prstGeom prst="rect">
            <a:avLst/>
          </a:prstGeom>
          <a:noFill/>
        </p:spPr>
        <p:txBody>
          <a:bodyPr wrap="none" lIns="0" tIns="0" rIns="0" bIns="0" rtlCol="0">
            <a:spAutoFit/>
          </a:bodyPr>
          <a:lstStyle/>
          <a:p>
            <a:pPr algn="l"/>
            <a:r>
              <a:rPr lang="fr-CA" sz="3600" b="1">
                <a:latin typeface="+mj-lt"/>
              </a:rPr>
              <a:t>UWP Apps</a:t>
            </a:r>
          </a:p>
        </p:txBody>
      </p:sp>
      <p:grpSp>
        <p:nvGrpSpPr>
          <p:cNvPr id="28" name="Groupe 27">
            <a:extLst>
              <a:ext uri="{FF2B5EF4-FFF2-40B4-BE49-F238E27FC236}">
                <a16:creationId xmlns:a16="http://schemas.microsoft.com/office/drawing/2014/main" id="{E6A8860E-995A-4BF6-B85A-B6585F8B5BFF}"/>
              </a:ext>
            </a:extLst>
          </p:cNvPr>
          <p:cNvGrpSpPr/>
          <p:nvPr/>
        </p:nvGrpSpPr>
        <p:grpSpPr>
          <a:xfrm>
            <a:off x="10282017" y="2693501"/>
            <a:ext cx="1625146" cy="1587758"/>
            <a:chOff x="1366683" y="2379405"/>
            <a:chExt cx="1794387" cy="1759975"/>
          </a:xfrm>
        </p:grpSpPr>
        <p:sp>
          <p:nvSpPr>
            <p:cNvPr id="29" name="Ellipse 28">
              <a:extLst>
                <a:ext uri="{FF2B5EF4-FFF2-40B4-BE49-F238E27FC236}">
                  <a16:creationId xmlns:a16="http://schemas.microsoft.com/office/drawing/2014/main" id="{A48781F3-E216-44B7-B0A0-D7EB4D37750F}"/>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30" name="Ellipse 29">
              <a:extLst>
                <a:ext uri="{FF2B5EF4-FFF2-40B4-BE49-F238E27FC236}">
                  <a16:creationId xmlns:a16="http://schemas.microsoft.com/office/drawing/2014/main" id="{98E333DD-D4A9-467A-BB38-D0CD08E0FBC7}"/>
                </a:ext>
              </a:extLst>
            </p:cNvPr>
            <p:cNvSpPr/>
            <p:nvPr/>
          </p:nvSpPr>
          <p:spPr bwMode="auto">
            <a:xfrm>
              <a:off x="1445046" y="2450701"/>
              <a:ext cx="1645815" cy="1618379"/>
            </a:xfrm>
            <a:prstGeom prst="ellipse">
              <a:avLst/>
            </a:prstGeom>
            <a:gradFill>
              <a:gsLst>
                <a:gs pos="0">
                  <a:srgbClr val="25782C"/>
                </a:gs>
                <a:gs pos="50000">
                  <a:srgbClr val="098D0C"/>
                </a:gs>
                <a:gs pos="100000">
                  <a:srgbClr val="0F9913"/>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WinUI 3</a:t>
              </a:r>
              <a:endParaRPr lang="fr-CA" sz="200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431641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6.25E-7 -4.81481E-6 L 0.12227 -0.00023 " pathEditMode="relative" rAng="0" ptsTypes="AA">
                                      <p:cBhvr>
                                        <p:cTn id="6" dur="2000" fill="hold"/>
                                        <p:tgtEl>
                                          <p:spTgt spid="14"/>
                                        </p:tgtEl>
                                        <p:attrNameLst>
                                          <p:attrName>ppt_x</p:attrName>
                                          <p:attrName>ppt_y</p:attrName>
                                        </p:attrNameLst>
                                      </p:cBhvr>
                                      <p:rCtr x="6107" y="-23"/>
                                    </p:animMotion>
                                  </p:childTnLst>
                                </p:cTn>
                              </p:par>
                              <p:par>
                                <p:cTn id="7" presetID="35" presetClass="path" presetSubtype="0" accel="50000" decel="50000" fill="hold" nodeType="withEffect">
                                  <p:stCondLst>
                                    <p:cond delay="0"/>
                                  </p:stCondLst>
                                  <p:childTnLst>
                                    <p:animMotion origin="layout" path="M 3.95833E-6 -4.81481E-6 L -0.29506 -0.00023 " pathEditMode="relative" rAng="0" ptsTypes="AA">
                                      <p:cBhvr>
                                        <p:cTn id="8" dur="2000" fill="hold"/>
                                        <p:tgtEl>
                                          <p:spTgt spid="28"/>
                                        </p:tgtEl>
                                        <p:attrNameLst>
                                          <p:attrName>ppt_x</p:attrName>
                                          <p:attrName>ppt_y</p:attrName>
                                        </p:attrNameLst>
                                      </p:cBhvr>
                                      <p:rCtr x="-14753" y="-23"/>
                                    </p:animMotion>
                                  </p:childTnLst>
                                </p:cTn>
                              </p:par>
                              <p:par>
                                <p:cTn id="9" presetID="35" presetClass="path" presetSubtype="0" accel="50000" decel="50000" fill="hold" nodeType="withEffect">
                                  <p:stCondLst>
                                    <p:cond delay="0"/>
                                  </p:stCondLst>
                                  <p:childTnLst>
                                    <p:animMotion origin="layout" path="M -3.125E-6 7.40741E-7 L -0.02474 0.00139 " pathEditMode="relative" rAng="0" ptsTypes="AA">
                                      <p:cBhvr>
                                        <p:cTn id="10" dur="2000" fill="hold"/>
                                        <p:tgtEl>
                                          <p:spTgt spid="7"/>
                                        </p:tgtEl>
                                        <p:attrNameLst>
                                          <p:attrName>ppt_x</p:attrName>
                                          <p:attrName>ppt_y</p:attrName>
                                        </p:attrNameLst>
                                      </p:cBhvr>
                                      <p:rCtr x="-1237" y="69"/>
                                    </p:animMotion>
                                  </p:childTnLst>
                                </p:cTn>
                              </p:par>
                              <p:par>
                                <p:cTn id="11" presetID="35" presetClass="path" presetSubtype="0" accel="50000" decel="50000" fill="hold" nodeType="withEffect">
                                  <p:stCondLst>
                                    <p:cond delay="0"/>
                                  </p:stCondLst>
                                  <p:childTnLst>
                                    <p:animMotion origin="layout" path="M -1.04167E-6 7.40741E-7 L -0.04505 -0.00139 " pathEditMode="relative" rAng="0" ptsTypes="AA">
                                      <p:cBhvr>
                                        <p:cTn id="12" dur="2000" fill="hold"/>
                                        <p:tgtEl>
                                          <p:spTgt spid="27"/>
                                        </p:tgtEl>
                                        <p:attrNameLst>
                                          <p:attrName>ppt_x</p:attrName>
                                          <p:attrName>ppt_y</p:attrName>
                                        </p:attrNameLst>
                                      </p:cBhvr>
                                      <p:rCtr x="-2253" y="-69"/>
                                    </p:animMotion>
                                  </p:childTnLst>
                                </p:cTn>
                              </p:par>
                              <p:par>
                                <p:cTn id="13" presetID="35" presetClass="path" presetSubtype="0" accel="50000" decel="50000" fill="hold" nodeType="withEffect">
                                  <p:stCondLst>
                                    <p:cond delay="0"/>
                                  </p:stCondLst>
                                  <p:childTnLst>
                                    <p:animMotion origin="layout" path="M 2.08333E-7 7.40741E-7 L -0.06081 -0.00093 " pathEditMode="relative" rAng="0" ptsTypes="AA">
                                      <p:cBhvr>
                                        <p:cTn id="14" dur="2000" fill="hold"/>
                                        <p:tgtEl>
                                          <p:spTgt spid="11"/>
                                        </p:tgtEl>
                                        <p:attrNameLst>
                                          <p:attrName>ppt_x</p:attrName>
                                          <p:attrName>ppt_y</p:attrName>
                                        </p:attrNameLst>
                                      </p:cBhvr>
                                      <p:rCtr x="-304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3E7EC"/>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C505CB-9F33-4F25-BD04-ADE1806C1511}"/>
              </a:ext>
            </a:extLst>
          </p:cNvPr>
          <p:cNvSpPr/>
          <p:nvPr/>
        </p:nvSpPr>
        <p:spPr bwMode="auto">
          <a:xfrm>
            <a:off x="7498418" y="0"/>
            <a:ext cx="4693582" cy="6858000"/>
          </a:xfrm>
          <a:prstGeom prst="rect">
            <a:avLst/>
          </a:prstGeom>
          <a:solidFill>
            <a:srgbClr val="F1EB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grpSp>
        <p:nvGrpSpPr>
          <p:cNvPr id="7" name="Groupe 6">
            <a:extLst>
              <a:ext uri="{FF2B5EF4-FFF2-40B4-BE49-F238E27FC236}">
                <a16:creationId xmlns:a16="http://schemas.microsoft.com/office/drawing/2014/main" id="{1016CF92-7391-40D1-AE7A-326F56D7DDC2}"/>
              </a:ext>
            </a:extLst>
          </p:cNvPr>
          <p:cNvGrpSpPr/>
          <p:nvPr/>
        </p:nvGrpSpPr>
        <p:grpSpPr>
          <a:xfrm>
            <a:off x="359731" y="2699441"/>
            <a:ext cx="1625146" cy="1587758"/>
            <a:chOff x="1366683" y="2379405"/>
            <a:chExt cx="1794387" cy="1759975"/>
          </a:xfrm>
        </p:grpSpPr>
        <p:sp>
          <p:nvSpPr>
            <p:cNvPr id="5" name="Ellipse 4">
              <a:extLst>
                <a:ext uri="{FF2B5EF4-FFF2-40B4-BE49-F238E27FC236}">
                  <a16:creationId xmlns:a16="http://schemas.microsoft.com/office/drawing/2014/main" id="{5593D9A6-65E9-4E6B-86F0-A2C7F2FF1ED1}"/>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4" name="Ellipse 3">
              <a:extLst>
                <a:ext uri="{FF2B5EF4-FFF2-40B4-BE49-F238E27FC236}">
                  <a16:creationId xmlns:a16="http://schemas.microsoft.com/office/drawing/2014/main" id="{89A715C9-5C76-4DF6-9E52-38BEF383A7CC}"/>
                </a:ext>
              </a:extLst>
            </p:cNvPr>
            <p:cNvSpPr/>
            <p:nvPr/>
          </p:nvSpPr>
          <p:spPr bwMode="auto">
            <a:xfrm>
              <a:off x="1445046" y="2450702"/>
              <a:ext cx="1645815" cy="1618379"/>
            </a:xfrm>
            <a:prstGeom prst="ellipse">
              <a:avLst/>
            </a:prstGeom>
            <a:gradFill>
              <a:gsLst>
                <a:gs pos="0">
                  <a:srgbClr val="028AEA"/>
                </a:gs>
                <a:gs pos="50000">
                  <a:srgbClr val="1A9FFC"/>
                </a:gs>
                <a:gs pos="100000">
                  <a:srgbClr val="28A8F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MFC</a:t>
              </a:r>
            </a:p>
            <a:p>
              <a:pPr algn="ctr" defTabSz="932472" fontAlgn="base">
                <a:spcBef>
                  <a:spcPct val="0"/>
                </a:spcBef>
                <a:spcAft>
                  <a:spcPct val="0"/>
                </a:spcAft>
              </a:pPr>
              <a:r>
                <a:rPr lang="fr-CA" sz="2000">
                  <a:solidFill>
                    <a:schemeClr val="bg1"/>
                  </a:solidFill>
                  <a:ea typeface="Segoe UI" pitchFamily="34" charset="0"/>
                  <a:cs typeface="Segoe UI" pitchFamily="34" charset="0"/>
                </a:rPr>
                <a:t>1992</a:t>
              </a:r>
            </a:p>
          </p:txBody>
        </p:sp>
      </p:grpSp>
      <p:grpSp>
        <p:nvGrpSpPr>
          <p:cNvPr id="11" name="Groupe 10">
            <a:extLst>
              <a:ext uri="{FF2B5EF4-FFF2-40B4-BE49-F238E27FC236}">
                <a16:creationId xmlns:a16="http://schemas.microsoft.com/office/drawing/2014/main" id="{DE8C4013-0EE7-4143-87AF-9BF8100D6441}"/>
              </a:ext>
            </a:extLst>
          </p:cNvPr>
          <p:cNvGrpSpPr/>
          <p:nvPr/>
        </p:nvGrpSpPr>
        <p:grpSpPr>
          <a:xfrm>
            <a:off x="4544462" y="2679588"/>
            <a:ext cx="1625146" cy="1587758"/>
            <a:chOff x="1366683" y="2379405"/>
            <a:chExt cx="1794387" cy="1759975"/>
          </a:xfrm>
        </p:grpSpPr>
        <p:sp>
          <p:nvSpPr>
            <p:cNvPr id="12" name="Ellipse 11">
              <a:extLst>
                <a:ext uri="{FF2B5EF4-FFF2-40B4-BE49-F238E27FC236}">
                  <a16:creationId xmlns:a16="http://schemas.microsoft.com/office/drawing/2014/main" id="{04E25FB2-920F-4D20-8C35-9F6B81E783B6}"/>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3" name="Ellipse 12">
              <a:extLst>
                <a:ext uri="{FF2B5EF4-FFF2-40B4-BE49-F238E27FC236}">
                  <a16:creationId xmlns:a16="http://schemas.microsoft.com/office/drawing/2014/main" id="{0AEC2BDF-3899-4453-97EE-35DB0C889558}"/>
                </a:ext>
              </a:extLst>
            </p:cNvPr>
            <p:cNvSpPr/>
            <p:nvPr/>
          </p:nvSpPr>
          <p:spPr bwMode="auto">
            <a:xfrm>
              <a:off x="1445046" y="2450701"/>
              <a:ext cx="1645815" cy="1618379"/>
            </a:xfrm>
            <a:prstGeom prst="ellipse">
              <a:avLst/>
            </a:prstGeom>
            <a:gradFill>
              <a:gsLst>
                <a:gs pos="0">
                  <a:srgbClr val="9F85D5"/>
                </a:gs>
                <a:gs pos="50000">
                  <a:srgbClr val="B19DDC"/>
                </a:gs>
                <a:gs pos="100000">
                  <a:srgbClr val="B8A3DF"/>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WPF</a:t>
              </a:r>
            </a:p>
            <a:p>
              <a:pPr algn="ctr" defTabSz="932472" fontAlgn="base">
                <a:spcBef>
                  <a:spcPct val="0"/>
                </a:spcBef>
                <a:spcAft>
                  <a:spcPct val="0"/>
                </a:spcAft>
              </a:pPr>
              <a:r>
                <a:rPr lang="fr-CA" sz="2000">
                  <a:solidFill>
                    <a:schemeClr val="bg1"/>
                  </a:solidFill>
                  <a:ea typeface="Segoe UI" pitchFamily="34" charset="0"/>
                  <a:cs typeface="Segoe UI" pitchFamily="34" charset="0"/>
                </a:rPr>
                <a:t>2006</a:t>
              </a:r>
            </a:p>
          </p:txBody>
        </p:sp>
      </p:grpSp>
      <p:grpSp>
        <p:nvGrpSpPr>
          <p:cNvPr id="14" name="Groupe 13">
            <a:extLst>
              <a:ext uri="{FF2B5EF4-FFF2-40B4-BE49-F238E27FC236}">
                <a16:creationId xmlns:a16="http://schemas.microsoft.com/office/drawing/2014/main" id="{BC989E7F-F946-45C8-B6C6-3A5AE770C773}"/>
              </a:ext>
            </a:extLst>
          </p:cNvPr>
          <p:cNvGrpSpPr/>
          <p:nvPr/>
        </p:nvGrpSpPr>
        <p:grpSpPr>
          <a:xfrm>
            <a:off x="9370184" y="2667636"/>
            <a:ext cx="1625146" cy="1587758"/>
            <a:chOff x="1366683" y="2379405"/>
            <a:chExt cx="1794387" cy="1759975"/>
          </a:xfrm>
        </p:grpSpPr>
        <p:sp>
          <p:nvSpPr>
            <p:cNvPr id="15" name="Ellipse 14">
              <a:extLst>
                <a:ext uri="{FF2B5EF4-FFF2-40B4-BE49-F238E27FC236}">
                  <a16:creationId xmlns:a16="http://schemas.microsoft.com/office/drawing/2014/main" id="{CD37DB9A-5150-4F6F-80AA-0FF8ECE76753}"/>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6" name="Ellipse 15">
              <a:extLst>
                <a:ext uri="{FF2B5EF4-FFF2-40B4-BE49-F238E27FC236}">
                  <a16:creationId xmlns:a16="http://schemas.microsoft.com/office/drawing/2014/main" id="{3C3B6138-4EFB-4EFA-A3FD-9AC65A155ACD}"/>
                </a:ext>
              </a:extLst>
            </p:cNvPr>
            <p:cNvSpPr/>
            <p:nvPr/>
          </p:nvSpPr>
          <p:spPr bwMode="auto">
            <a:xfrm>
              <a:off x="1445046" y="2450701"/>
              <a:ext cx="1645815" cy="1618379"/>
            </a:xfrm>
            <a:prstGeom prst="ellipse">
              <a:avLst/>
            </a:prstGeom>
            <a:gradFill>
              <a:gsLst>
                <a:gs pos="0">
                  <a:srgbClr val="304F81"/>
                </a:gs>
                <a:gs pos="50000">
                  <a:srgbClr val="3B66A3"/>
                </a:gs>
                <a:gs pos="100000">
                  <a:srgbClr val="3E6CAA"/>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UWP XAML</a:t>
              </a:r>
            </a:p>
            <a:p>
              <a:pPr algn="ctr" defTabSz="932472" fontAlgn="base">
                <a:spcBef>
                  <a:spcPct val="0"/>
                </a:spcBef>
                <a:spcAft>
                  <a:spcPct val="0"/>
                </a:spcAft>
              </a:pPr>
              <a:r>
                <a:rPr lang="fr-CA" sz="2000">
                  <a:solidFill>
                    <a:schemeClr val="bg1"/>
                  </a:solidFill>
                  <a:ea typeface="Segoe UI" pitchFamily="34" charset="0"/>
                  <a:cs typeface="Segoe UI" pitchFamily="34" charset="0"/>
                </a:rPr>
                <a:t>2012</a:t>
              </a:r>
            </a:p>
          </p:txBody>
        </p:sp>
      </p:grpSp>
      <p:cxnSp>
        <p:nvCxnSpPr>
          <p:cNvPr id="18" name="Connecteur droit 17">
            <a:extLst>
              <a:ext uri="{FF2B5EF4-FFF2-40B4-BE49-F238E27FC236}">
                <a16:creationId xmlns:a16="http://schemas.microsoft.com/office/drawing/2014/main" id="{5616D200-9BBC-4F50-B218-16DC7AEB0520}"/>
              </a:ext>
            </a:extLst>
          </p:cNvPr>
          <p:cNvCxnSpPr/>
          <p:nvPr/>
        </p:nvCxnSpPr>
        <p:spPr>
          <a:xfrm>
            <a:off x="7498418" y="0"/>
            <a:ext cx="0" cy="6858000"/>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nvGrpSpPr>
          <p:cNvPr id="27" name="Groupe 26">
            <a:extLst>
              <a:ext uri="{FF2B5EF4-FFF2-40B4-BE49-F238E27FC236}">
                <a16:creationId xmlns:a16="http://schemas.microsoft.com/office/drawing/2014/main" id="{3E12A148-0999-47D1-922E-3CABCDA7EB1D}"/>
              </a:ext>
            </a:extLst>
          </p:cNvPr>
          <p:cNvGrpSpPr/>
          <p:nvPr/>
        </p:nvGrpSpPr>
        <p:grpSpPr>
          <a:xfrm>
            <a:off x="2463335" y="2679588"/>
            <a:ext cx="1625146" cy="1587758"/>
            <a:chOff x="3064132" y="2699441"/>
            <a:chExt cx="1625146" cy="1587758"/>
          </a:xfrm>
        </p:grpSpPr>
        <p:grpSp>
          <p:nvGrpSpPr>
            <p:cNvPr id="8" name="Groupe 7">
              <a:extLst>
                <a:ext uri="{FF2B5EF4-FFF2-40B4-BE49-F238E27FC236}">
                  <a16:creationId xmlns:a16="http://schemas.microsoft.com/office/drawing/2014/main" id="{1F41A93D-21B0-4506-ACCD-93CF7C31B22C}"/>
                </a:ext>
              </a:extLst>
            </p:cNvPr>
            <p:cNvGrpSpPr/>
            <p:nvPr/>
          </p:nvGrpSpPr>
          <p:grpSpPr>
            <a:xfrm>
              <a:off x="3064132" y="2699441"/>
              <a:ext cx="1625146" cy="1587758"/>
              <a:chOff x="1366683" y="2379405"/>
              <a:chExt cx="1794387" cy="1759975"/>
            </a:xfrm>
          </p:grpSpPr>
          <p:sp>
            <p:nvSpPr>
              <p:cNvPr id="9" name="Ellipse 8">
                <a:extLst>
                  <a:ext uri="{FF2B5EF4-FFF2-40B4-BE49-F238E27FC236}">
                    <a16:creationId xmlns:a16="http://schemas.microsoft.com/office/drawing/2014/main" id="{6D6F5A85-A0FC-4E69-9AEC-8C4DD8786945}"/>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10" name="Ellipse 9">
                <a:extLst>
                  <a:ext uri="{FF2B5EF4-FFF2-40B4-BE49-F238E27FC236}">
                    <a16:creationId xmlns:a16="http://schemas.microsoft.com/office/drawing/2014/main" id="{CB9CABAE-80A4-4C1F-87A3-CEEF2D68BAD2}"/>
                  </a:ext>
                </a:extLst>
              </p:cNvPr>
              <p:cNvSpPr/>
              <p:nvPr/>
            </p:nvSpPr>
            <p:spPr bwMode="auto">
              <a:xfrm>
                <a:off x="1445046" y="2450702"/>
                <a:ext cx="1645815" cy="1618379"/>
              </a:xfrm>
              <a:prstGeom prst="ellipse">
                <a:avLst/>
              </a:prstGeom>
              <a:gradFill>
                <a:gsLst>
                  <a:gs pos="0">
                    <a:srgbClr val="F45C06"/>
                  </a:gs>
                  <a:gs pos="50000">
                    <a:srgbClr val="FF7120"/>
                  </a:gs>
                  <a:gs pos="100000">
                    <a:srgbClr val="FE7924"/>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CA" sz="2000">
                  <a:solidFill>
                    <a:schemeClr val="bg1"/>
                  </a:solidFill>
                  <a:ea typeface="Segoe UI" pitchFamily="34" charset="0"/>
                  <a:cs typeface="Segoe UI" pitchFamily="34" charset="0"/>
                </a:endParaRPr>
              </a:p>
            </p:txBody>
          </p:sp>
        </p:grpSp>
        <p:sp>
          <p:nvSpPr>
            <p:cNvPr id="19" name="ZoneTexte 18">
              <a:extLst>
                <a:ext uri="{FF2B5EF4-FFF2-40B4-BE49-F238E27FC236}">
                  <a16:creationId xmlns:a16="http://schemas.microsoft.com/office/drawing/2014/main" id="{0BC95D5F-DA3C-4465-83BB-ED60EEBC5D3A}"/>
                </a:ext>
              </a:extLst>
            </p:cNvPr>
            <p:cNvSpPr txBox="1"/>
            <p:nvPr/>
          </p:nvSpPr>
          <p:spPr>
            <a:xfrm>
              <a:off x="3287379" y="3239333"/>
              <a:ext cx="1227067" cy="923330"/>
            </a:xfrm>
            <a:prstGeom prst="rect">
              <a:avLst/>
            </a:prstGeom>
            <a:noFill/>
          </p:spPr>
          <p:txBody>
            <a:bodyPr wrap="none" lIns="0" tIns="0" rIns="0" bIns="0" rtlCol="0">
              <a:spAutoFit/>
            </a:bodyPr>
            <a:lstStyle/>
            <a:p>
              <a:pPr algn="ctr" defTabSz="932472" fontAlgn="base">
                <a:spcBef>
                  <a:spcPct val="0"/>
                </a:spcBef>
                <a:spcAft>
                  <a:spcPct val="0"/>
                </a:spcAft>
              </a:pPr>
              <a:r>
                <a:rPr lang="fr-CA" sz="2000" b="1" err="1">
                  <a:solidFill>
                    <a:schemeClr val="bg1"/>
                  </a:solidFill>
                  <a:ea typeface="Segoe UI" pitchFamily="34" charset="0"/>
                  <a:cs typeface="Segoe UI" pitchFamily="34" charset="0"/>
                </a:rPr>
                <a:t>WinForms</a:t>
              </a:r>
              <a:endParaRPr lang="fr-CA" sz="2000" b="1">
                <a:solidFill>
                  <a:schemeClr val="bg1"/>
                </a:solidFill>
                <a:ea typeface="Segoe UI" pitchFamily="34" charset="0"/>
                <a:cs typeface="Segoe UI" pitchFamily="34" charset="0"/>
              </a:endParaRPr>
            </a:p>
            <a:p>
              <a:pPr algn="ctr" defTabSz="932472" fontAlgn="base">
                <a:spcBef>
                  <a:spcPct val="0"/>
                </a:spcBef>
                <a:spcAft>
                  <a:spcPct val="0"/>
                </a:spcAft>
              </a:pPr>
              <a:r>
                <a:rPr lang="fr-CA" sz="2000">
                  <a:solidFill>
                    <a:schemeClr val="bg1"/>
                  </a:solidFill>
                  <a:ea typeface="Segoe UI" pitchFamily="34" charset="0"/>
                  <a:cs typeface="Segoe UI" pitchFamily="34" charset="0"/>
                </a:rPr>
                <a:t>2002</a:t>
              </a:r>
            </a:p>
            <a:p>
              <a:pPr algn="l"/>
              <a:endParaRPr lang="fr-CA" sz="2000" err="1"/>
            </a:p>
          </p:txBody>
        </p:sp>
      </p:grpSp>
      <p:sp>
        <p:nvSpPr>
          <p:cNvPr id="20" name="ZoneTexte 19">
            <a:extLst>
              <a:ext uri="{FF2B5EF4-FFF2-40B4-BE49-F238E27FC236}">
                <a16:creationId xmlns:a16="http://schemas.microsoft.com/office/drawing/2014/main" id="{5C0CC6C5-98D6-4EF6-802D-FCB1B562B689}"/>
              </a:ext>
            </a:extLst>
          </p:cNvPr>
          <p:cNvSpPr txBox="1"/>
          <p:nvPr/>
        </p:nvSpPr>
        <p:spPr>
          <a:xfrm>
            <a:off x="1605266" y="400050"/>
            <a:ext cx="4708597" cy="553998"/>
          </a:xfrm>
          <a:prstGeom prst="rect">
            <a:avLst/>
          </a:prstGeom>
          <a:noFill/>
        </p:spPr>
        <p:txBody>
          <a:bodyPr wrap="none" lIns="0" tIns="0" rIns="0" bIns="0" rtlCol="0">
            <a:spAutoFit/>
          </a:bodyPr>
          <a:lstStyle/>
          <a:p>
            <a:pPr algn="l"/>
            <a:r>
              <a:rPr lang="fr-CA" sz="3600" b="1">
                <a:latin typeface="+mj-lt"/>
              </a:rPr>
              <a:t>Desktop (Win32) Apps</a:t>
            </a:r>
          </a:p>
        </p:txBody>
      </p:sp>
      <p:sp>
        <p:nvSpPr>
          <p:cNvPr id="21" name="ZoneTexte 20">
            <a:extLst>
              <a:ext uri="{FF2B5EF4-FFF2-40B4-BE49-F238E27FC236}">
                <a16:creationId xmlns:a16="http://schemas.microsoft.com/office/drawing/2014/main" id="{B6CB85A4-644C-478C-A189-F95FEA92851B}"/>
              </a:ext>
            </a:extLst>
          </p:cNvPr>
          <p:cNvSpPr txBox="1"/>
          <p:nvPr/>
        </p:nvSpPr>
        <p:spPr>
          <a:xfrm>
            <a:off x="8728717" y="400050"/>
            <a:ext cx="2232984" cy="553998"/>
          </a:xfrm>
          <a:prstGeom prst="rect">
            <a:avLst/>
          </a:prstGeom>
          <a:noFill/>
        </p:spPr>
        <p:txBody>
          <a:bodyPr wrap="none" lIns="0" tIns="0" rIns="0" bIns="0" rtlCol="0">
            <a:spAutoFit/>
          </a:bodyPr>
          <a:lstStyle/>
          <a:p>
            <a:pPr algn="l"/>
            <a:r>
              <a:rPr lang="fr-CA" sz="3600" b="1">
                <a:latin typeface="+mj-lt"/>
              </a:rPr>
              <a:t>UWP Apps</a:t>
            </a:r>
          </a:p>
        </p:txBody>
      </p:sp>
      <p:grpSp>
        <p:nvGrpSpPr>
          <p:cNvPr id="28" name="Groupe 27">
            <a:extLst>
              <a:ext uri="{FF2B5EF4-FFF2-40B4-BE49-F238E27FC236}">
                <a16:creationId xmlns:a16="http://schemas.microsoft.com/office/drawing/2014/main" id="{E6A8860E-995A-4BF6-B85A-B6585F8B5BFF}"/>
              </a:ext>
            </a:extLst>
          </p:cNvPr>
          <p:cNvGrpSpPr/>
          <p:nvPr/>
        </p:nvGrpSpPr>
        <p:grpSpPr>
          <a:xfrm>
            <a:off x="6691572" y="2682209"/>
            <a:ext cx="1625146" cy="1587758"/>
            <a:chOff x="1366683" y="2379405"/>
            <a:chExt cx="1794387" cy="1759975"/>
          </a:xfrm>
        </p:grpSpPr>
        <p:sp>
          <p:nvSpPr>
            <p:cNvPr id="29" name="Ellipse 28">
              <a:extLst>
                <a:ext uri="{FF2B5EF4-FFF2-40B4-BE49-F238E27FC236}">
                  <a16:creationId xmlns:a16="http://schemas.microsoft.com/office/drawing/2014/main" id="{A48781F3-E216-44B7-B0A0-D7EB4D37750F}"/>
                </a:ext>
              </a:extLst>
            </p:cNvPr>
            <p:cNvSpPr/>
            <p:nvPr/>
          </p:nvSpPr>
          <p:spPr bwMode="auto">
            <a:xfrm>
              <a:off x="1366683" y="2379405"/>
              <a:ext cx="1794387" cy="1759975"/>
            </a:xfrm>
            <a:prstGeom prst="ellipse">
              <a:avLst/>
            </a:prstGeom>
            <a:solidFill>
              <a:schemeClr val="bg1"/>
            </a:solidFill>
            <a:ln w="3810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err="1">
                <a:solidFill>
                  <a:srgbClr val="FFFFFF"/>
                </a:solidFill>
                <a:ea typeface="Segoe UI" pitchFamily="34" charset="0"/>
                <a:cs typeface="Segoe UI" pitchFamily="34" charset="0"/>
              </a:endParaRPr>
            </a:p>
          </p:txBody>
        </p:sp>
        <p:sp>
          <p:nvSpPr>
            <p:cNvPr id="30" name="Ellipse 29">
              <a:extLst>
                <a:ext uri="{FF2B5EF4-FFF2-40B4-BE49-F238E27FC236}">
                  <a16:creationId xmlns:a16="http://schemas.microsoft.com/office/drawing/2014/main" id="{98E333DD-D4A9-467A-BB38-D0CD08E0FBC7}"/>
                </a:ext>
              </a:extLst>
            </p:cNvPr>
            <p:cNvSpPr/>
            <p:nvPr/>
          </p:nvSpPr>
          <p:spPr bwMode="auto">
            <a:xfrm>
              <a:off x="1445046" y="2450701"/>
              <a:ext cx="1645815" cy="1618379"/>
            </a:xfrm>
            <a:prstGeom prst="ellipse">
              <a:avLst/>
            </a:prstGeom>
            <a:gradFill>
              <a:gsLst>
                <a:gs pos="0">
                  <a:srgbClr val="25782C"/>
                </a:gs>
                <a:gs pos="50000">
                  <a:srgbClr val="098D0C"/>
                </a:gs>
                <a:gs pos="100000">
                  <a:srgbClr val="0F9913"/>
                </a:gs>
              </a:gsLst>
              <a:lin ang="16200000" scaled="1"/>
            </a:gradFill>
            <a:ln>
              <a:noFill/>
              <a:headEnd type="none" w="med" len="med"/>
              <a:tailEnd type="none" w="med" len="me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2000" b="1">
                  <a:solidFill>
                    <a:schemeClr val="bg1"/>
                  </a:solidFill>
                  <a:ea typeface="Segoe UI" pitchFamily="34" charset="0"/>
                  <a:cs typeface="Segoe UI" pitchFamily="34" charset="0"/>
                </a:rPr>
                <a:t>WinUI 3</a:t>
              </a:r>
              <a:endParaRPr lang="fr-CA" sz="2000">
                <a:solidFill>
                  <a:schemeClr val="bg1"/>
                </a:soli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FA975FA2-30BE-44E2-9D12-5678B05E1781}"/>
              </a:ext>
            </a:extLst>
          </p:cNvPr>
          <p:cNvSpPr/>
          <p:nvPr/>
        </p:nvSpPr>
        <p:spPr bwMode="auto">
          <a:xfrm>
            <a:off x="186388" y="4870824"/>
            <a:ext cx="11815480" cy="1440329"/>
          </a:xfrm>
          <a:prstGeom prst="rect">
            <a:avLst/>
          </a:prstGeom>
          <a:solidFill>
            <a:srgbClr val="C9E7FF"/>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2800">
                <a:solidFill>
                  <a:schemeClr val="tx1"/>
                </a:solidFill>
                <a:ea typeface="Segoe UI" pitchFamily="34" charset="0"/>
                <a:cs typeface="Segoe UI" pitchFamily="34" charset="0"/>
              </a:rPr>
              <a:t>WinUI 3 sera un Framework UI moderne pour </a:t>
            </a:r>
            <a:r>
              <a:rPr lang="fr-CA" sz="2800" b="1">
                <a:solidFill>
                  <a:schemeClr val="tx1"/>
                </a:solidFill>
                <a:ea typeface="Segoe UI" pitchFamily="34" charset="0"/>
                <a:cs typeface="Segoe UI" pitchFamily="34" charset="0"/>
              </a:rPr>
              <a:t>chaque</a:t>
            </a:r>
            <a:r>
              <a:rPr lang="fr-CA" sz="2800">
                <a:solidFill>
                  <a:schemeClr val="tx1"/>
                </a:solidFill>
                <a:ea typeface="Segoe UI" pitchFamily="34" charset="0"/>
                <a:cs typeface="Segoe UI" pitchFamily="34" charset="0"/>
              </a:rPr>
              <a:t> développeur</a:t>
            </a:r>
          </a:p>
        </p:txBody>
      </p:sp>
      <p:pic>
        <p:nvPicPr>
          <p:cNvPr id="3" name="Image 2">
            <a:extLst>
              <a:ext uri="{FF2B5EF4-FFF2-40B4-BE49-F238E27FC236}">
                <a16:creationId xmlns:a16="http://schemas.microsoft.com/office/drawing/2014/main" id="{845DBAA7-37AE-446C-97B9-8EE0041C65CF}"/>
              </a:ext>
            </a:extLst>
          </p:cNvPr>
          <p:cNvPicPr>
            <a:picLocks noChangeAspect="1"/>
          </p:cNvPicPr>
          <p:nvPr/>
        </p:nvPicPr>
        <p:blipFill>
          <a:blip r:embed="rId2"/>
          <a:stretch>
            <a:fillRect/>
          </a:stretch>
        </p:blipFill>
        <p:spPr>
          <a:xfrm>
            <a:off x="4044585" y="5590988"/>
            <a:ext cx="4744546" cy="579487"/>
          </a:xfrm>
          <a:prstGeom prst="rect">
            <a:avLst/>
          </a:prstGeom>
        </p:spPr>
      </p:pic>
    </p:spTree>
    <p:extLst>
      <p:ext uri="{BB962C8B-B14F-4D97-AF65-F5344CB8AC3E}">
        <p14:creationId xmlns:p14="http://schemas.microsoft.com/office/powerpoint/2010/main" val="112259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74F089C-DF03-2D40-A818-AABA9D5AEA05}"/>
              </a:ext>
            </a:extLst>
          </p:cNvPr>
          <p:cNvPicPr>
            <a:picLocks noChangeAspect="1"/>
          </p:cNvPicPr>
          <p:nvPr/>
        </p:nvPicPr>
        <p:blipFill>
          <a:blip r:embed="rId2"/>
          <a:stretch>
            <a:fillRect/>
          </a:stretch>
        </p:blipFill>
        <p:spPr>
          <a:xfrm>
            <a:off x="120650" y="202313"/>
            <a:ext cx="11950700" cy="6453374"/>
          </a:xfrm>
          <a:prstGeom prst="rect">
            <a:avLst/>
          </a:prstGeom>
          <a:noFill/>
        </p:spPr>
      </p:pic>
    </p:spTree>
    <p:extLst>
      <p:ext uri="{BB962C8B-B14F-4D97-AF65-F5344CB8AC3E}">
        <p14:creationId xmlns:p14="http://schemas.microsoft.com/office/powerpoint/2010/main" val="16887864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dirty="0" err="1"/>
              <a:t>WinUI</a:t>
            </a:r>
            <a:r>
              <a:rPr lang="fr-FR" b="1" dirty="0"/>
              <a:t> 3 </a:t>
            </a:r>
            <a:r>
              <a:rPr lang="fr-FR" b="1" dirty="0" err="1"/>
              <a:t>Preview</a:t>
            </a:r>
            <a:r>
              <a:rPr lang="fr-FR" b="1" dirty="0"/>
              <a:t> 1</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11018838" cy="2277547"/>
          </a:xfrm>
        </p:spPr>
        <p:txBody>
          <a:bodyPr/>
          <a:lstStyle/>
          <a:p>
            <a:r>
              <a:rPr lang="fr-FR" b="1" dirty="0">
                <a:solidFill>
                  <a:srgbClr val="3E6CAA"/>
                </a:solidFill>
              </a:rPr>
              <a:t>Limitations et problèmes</a:t>
            </a:r>
          </a:p>
          <a:p>
            <a:pPr lvl="1"/>
            <a:r>
              <a:rPr lang="fr-FR" dirty="0"/>
              <a:t>Le contenu ne peut être </a:t>
            </a:r>
            <a:r>
              <a:rPr lang="fr-FR" dirty="0" err="1"/>
              <a:t>hosté</a:t>
            </a:r>
            <a:r>
              <a:rPr lang="fr-FR" dirty="0"/>
              <a:t> que dans une fenêtre par application</a:t>
            </a:r>
          </a:p>
          <a:p>
            <a:pPr lvl="1"/>
            <a:r>
              <a:rPr lang="fr-FR" dirty="0"/>
              <a:t>XAML </a:t>
            </a:r>
            <a:r>
              <a:rPr lang="fr-FR" dirty="0" err="1"/>
              <a:t>Islands</a:t>
            </a:r>
            <a:r>
              <a:rPr lang="fr-FR" dirty="0"/>
              <a:t> absent</a:t>
            </a:r>
          </a:p>
          <a:p>
            <a:pPr lvl="1"/>
            <a:r>
              <a:rPr lang="fr-FR" dirty="0"/>
              <a:t>Les outils de développement (Hot </a:t>
            </a:r>
            <a:r>
              <a:rPr lang="fr-FR" dirty="0" err="1"/>
              <a:t>Reload</a:t>
            </a:r>
            <a:r>
              <a:rPr lang="fr-FR" dirty="0"/>
              <a:t>, Live </a:t>
            </a:r>
            <a:r>
              <a:rPr lang="fr-FR" dirty="0" err="1"/>
              <a:t>Tree</a:t>
            </a:r>
            <a:r>
              <a:rPr lang="fr-FR" dirty="0"/>
              <a:t>, Designer)</a:t>
            </a:r>
          </a:p>
          <a:p>
            <a:pPr lvl="1"/>
            <a:r>
              <a:rPr lang="fr-FR" dirty="0"/>
              <a:t>Des choses qui ne fonctionnent pas encore : ARM64, Xbox, HoloLens (cible : 2021)</a:t>
            </a:r>
          </a:p>
          <a:p>
            <a:pPr lvl="1"/>
            <a:r>
              <a:rPr lang="fr-FR" dirty="0"/>
              <a:t>(…)</a:t>
            </a:r>
          </a:p>
        </p:txBody>
      </p:sp>
    </p:spTree>
    <p:extLst>
      <p:ext uri="{BB962C8B-B14F-4D97-AF65-F5344CB8AC3E}">
        <p14:creationId xmlns:p14="http://schemas.microsoft.com/office/powerpoint/2010/main" val="33557366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8791F-3516-BF46-8082-364769232B25}"/>
              </a:ext>
            </a:extLst>
          </p:cNvPr>
          <p:cNvSpPr>
            <a:spLocks noGrp="1"/>
          </p:cNvSpPr>
          <p:nvPr>
            <p:ph type="title"/>
          </p:nvPr>
        </p:nvSpPr>
        <p:spPr/>
        <p:txBody>
          <a:bodyPr/>
          <a:lstStyle/>
          <a:p>
            <a:r>
              <a:rPr lang="fr-FR" b="1"/>
              <a:t>Démo</a:t>
            </a:r>
          </a:p>
        </p:txBody>
      </p:sp>
      <p:sp>
        <p:nvSpPr>
          <p:cNvPr id="3" name="Espace réservé du texte 2">
            <a:extLst>
              <a:ext uri="{FF2B5EF4-FFF2-40B4-BE49-F238E27FC236}">
                <a16:creationId xmlns:a16="http://schemas.microsoft.com/office/drawing/2014/main" id="{BB5DB1C5-1C70-284B-9221-CDC6077C151E}"/>
              </a:ext>
            </a:extLst>
          </p:cNvPr>
          <p:cNvSpPr>
            <a:spLocks noGrp="1"/>
          </p:cNvSpPr>
          <p:nvPr>
            <p:ph type="body" sz="quarter" idx="12"/>
          </p:nvPr>
        </p:nvSpPr>
        <p:spPr>
          <a:xfrm>
            <a:off x="585216" y="3977319"/>
            <a:ext cx="9144000" cy="338554"/>
          </a:xfrm>
        </p:spPr>
        <p:txBody>
          <a:bodyPr/>
          <a:lstStyle/>
          <a:p>
            <a:r>
              <a:rPr lang="fr-FR" err="1"/>
              <a:t>WinUI</a:t>
            </a:r>
            <a:r>
              <a:rPr lang="fr-FR"/>
              <a:t> 3 (</a:t>
            </a:r>
            <a:r>
              <a:rPr lang="fr-FR" err="1"/>
              <a:t>Preview</a:t>
            </a:r>
            <a:r>
              <a:rPr lang="fr-FR"/>
              <a:t> 1) + C#/</a:t>
            </a:r>
            <a:r>
              <a:rPr lang="fr-FR" err="1"/>
              <a:t>WinRT</a:t>
            </a:r>
            <a:r>
              <a:rPr lang="fr-FR"/>
              <a:t> dans une application </a:t>
            </a:r>
            <a:r>
              <a:rPr lang="fr-FR" err="1"/>
              <a:t>WinForms</a:t>
            </a:r>
            <a:r>
              <a:rPr lang="fr-FR"/>
              <a:t> existante</a:t>
            </a:r>
          </a:p>
        </p:txBody>
      </p:sp>
    </p:spTree>
    <p:extLst>
      <p:ext uri="{BB962C8B-B14F-4D97-AF65-F5344CB8AC3E}">
        <p14:creationId xmlns:p14="http://schemas.microsoft.com/office/powerpoint/2010/main" val="138309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2E3058D-4A6F-4A7A-BC4C-8357D6EB5841}"/>
              </a:ext>
            </a:extLst>
          </p:cNvPr>
          <p:cNvSpPr>
            <a:spLocks noGrp="1"/>
          </p:cNvSpPr>
          <p:nvPr>
            <p:ph type="title"/>
          </p:nvPr>
        </p:nvSpPr>
        <p:spPr/>
        <p:txBody>
          <a:bodyPr/>
          <a:lstStyle/>
          <a:p>
            <a:r>
              <a:rPr lang="fr-CA" b="1"/>
              <a:t>UWP – Quel avenir ?</a:t>
            </a:r>
          </a:p>
        </p:txBody>
      </p:sp>
    </p:spTree>
    <p:extLst>
      <p:ext uri="{BB962C8B-B14F-4D97-AF65-F5344CB8AC3E}">
        <p14:creationId xmlns:p14="http://schemas.microsoft.com/office/powerpoint/2010/main" val="149268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F522CA1-3758-4C80-AB6D-D88578D447CC}"/>
              </a:ext>
            </a:extLst>
          </p:cNvPr>
          <p:cNvSpPr>
            <a:spLocks noGrp="1"/>
          </p:cNvSpPr>
          <p:nvPr>
            <p:ph type="title"/>
          </p:nvPr>
        </p:nvSpPr>
        <p:spPr/>
        <p:txBody>
          <a:bodyPr/>
          <a:lstStyle/>
          <a:p>
            <a:r>
              <a:rPr lang="fr-CA" b="1"/>
              <a:t>Au menu</a:t>
            </a:r>
          </a:p>
        </p:txBody>
      </p:sp>
      <p:sp>
        <p:nvSpPr>
          <p:cNvPr id="4" name="Espace réservé du contenu 3">
            <a:extLst>
              <a:ext uri="{FF2B5EF4-FFF2-40B4-BE49-F238E27FC236}">
                <a16:creationId xmlns:a16="http://schemas.microsoft.com/office/drawing/2014/main" id="{42812FA5-5D10-40AB-AF96-3B8A8F7630B6}"/>
              </a:ext>
            </a:extLst>
          </p:cNvPr>
          <p:cNvSpPr>
            <a:spLocks noGrp="1"/>
          </p:cNvSpPr>
          <p:nvPr>
            <p:ph sz="quarter" idx="10"/>
          </p:nvPr>
        </p:nvSpPr>
        <p:spPr>
          <a:xfrm>
            <a:off x="584200" y="1435100"/>
            <a:ext cx="11018838" cy="4419671"/>
          </a:xfrm>
        </p:spPr>
        <p:txBody>
          <a:bodyPr/>
          <a:lstStyle/>
          <a:p>
            <a:r>
              <a:rPr lang="fr-CA"/>
              <a:t>Command-Line</a:t>
            </a:r>
          </a:p>
          <a:p>
            <a:pPr lvl="1"/>
            <a:r>
              <a:rPr lang="fr-CA"/>
              <a:t>Windows Terminal 1.0, et au-delà</a:t>
            </a:r>
          </a:p>
          <a:p>
            <a:pPr lvl="1"/>
            <a:r>
              <a:rPr lang="fr-CA"/>
              <a:t>Windows Package Manager </a:t>
            </a:r>
            <a:r>
              <a:rPr lang="fr-CA" err="1"/>
              <a:t>Preview</a:t>
            </a:r>
            <a:r>
              <a:rPr lang="fr-CA"/>
              <a:t> (</a:t>
            </a:r>
            <a:r>
              <a:rPr lang="fr-CA" err="1"/>
              <a:t>WinGet</a:t>
            </a:r>
            <a:r>
              <a:rPr lang="fr-CA"/>
              <a:t>)</a:t>
            </a:r>
          </a:p>
          <a:p>
            <a:pPr lvl="1"/>
            <a:r>
              <a:rPr lang="fr-CA"/>
              <a:t>Windows </a:t>
            </a:r>
            <a:r>
              <a:rPr lang="fr-CA" err="1"/>
              <a:t>Subsystem</a:t>
            </a:r>
            <a:r>
              <a:rPr lang="fr-CA"/>
              <a:t> for Linux (WSL) 2, et au-delà</a:t>
            </a:r>
          </a:p>
          <a:p>
            <a:pPr lvl="1"/>
            <a:endParaRPr lang="fr-CA"/>
          </a:p>
          <a:p>
            <a:r>
              <a:rPr lang="fr-CA"/>
              <a:t>Windows </a:t>
            </a:r>
            <a:r>
              <a:rPr lang="fr-CA" err="1"/>
              <a:t>app</a:t>
            </a:r>
            <a:r>
              <a:rPr lang="fr-CA"/>
              <a:t> </a:t>
            </a:r>
            <a:r>
              <a:rPr lang="fr-CA" err="1"/>
              <a:t>platform</a:t>
            </a:r>
            <a:endParaRPr lang="fr-CA"/>
          </a:p>
          <a:p>
            <a:pPr lvl="1"/>
            <a:r>
              <a:rPr lang="fr-CA"/>
              <a:t>Project </a:t>
            </a:r>
            <a:r>
              <a:rPr lang="fr-CA" err="1"/>
              <a:t>Reunion</a:t>
            </a:r>
            <a:endParaRPr lang="fr-CA"/>
          </a:p>
          <a:p>
            <a:pPr lvl="1"/>
            <a:r>
              <a:rPr lang="fr-CA" err="1"/>
              <a:t>WinUI</a:t>
            </a:r>
            <a:r>
              <a:rPr lang="fr-CA"/>
              <a:t> 3</a:t>
            </a:r>
          </a:p>
          <a:p>
            <a:pPr lvl="1"/>
            <a:r>
              <a:rPr lang="fr-CA"/>
              <a:t>Quel avenir pour UWP ?</a:t>
            </a:r>
          </a:p>
          <a:p>
            <a:pPr lvl="1"/>
            <a:endParaRPr lang="fr-CA"/>
          </a:p>
          <a:p>
            <a:r>
              <a:rPr lang="fr-CA"/>
              <a:t>Conclusion</a:t>
            </a:r>
          </a:p>
        </p:txBody>
      </p:sp>
    </p:spTree>
    <p:extLst>
      <p:ext uri="{BB962C8B-B14F-4D97-AF65-F5344CB8AC3E}">
        <p14:creationId xmlns:p14="http://schemas.microsoft.com/office/powerpoint/2010/main" val="428407645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73D8E-678E-9A44-B36A-5C346F97DA94}"/>
              </a:ext>
            </a:extLst>
          </p:cNvPr>
          <p:cNvSpPr>
            <a:spLocks noGrp="1"/>
          </p:cNvSpPr>
          <p:nvPr>
            <p:ph type="title"/>
          </p:nvPr>
        </p:nvSpPr>
        <p:spPr/>
        <p:txBody>
          <a:bodyPr/>
          <a:lstStyle/>
          <a:p>
            <a:r>
              <a:rPr lang="fr-FR" b="1"/>
              <a:t>UWP, c’est quoi déjà ?</a:t>
            </a:r>
          </a:p>
        </p:txBody>
      </p:sp>
      <p:sp>
        <p:nvSpPr>
          <p:cNvPr id="3" name="Espace réservé du contenu 2">
            <a:extLst>
              <a:ext uri="{FF2B5EF4-FFF2-40B4-BE49-F238E27FC236}">
                <a16:creationId xmlns:a16="http://schemas.microsoft.com/office/drawing/2014/main" id="{673B54F8-F5EB-464E-9A70-3179DDD57246}"/>
              </a:ext>
            </a:extLst>
          </p:cNvPr>
          <p:cNvSpPr>
            <a:spLocks noGrp="1"/>
          </p:cNvSpPr>
          <p:nvPr>
            <p:ph sz="quarter" idx="10"/>
          </p:nvPr>
        </p:nvSpPr>
        <p:spPr>
          <a:xfrm>
            <a:off x="584200" y="1435099"/>
            <a:ext cx="11018838" cy="5035225"/>
          </a:xfrm>
        </p:spPr>
        <p:txBody>
          <a:bodyPr numCol="2"/>
          <a:lstStyle/>
          <a:p>
            <a:pPr lvl="1"/>
            <a:r>
              <a:rPr lang="fr-FR" sz="2800"/>
              <a:t>Modèle applicatif moderne</a:t>
            </a:r>
          </a:p>
          <a:p>
            <a:pPr lvl="2"/>
            <a:r>
              <a:rPr lang="fr-FR" sz="2000" err="1"/>
              <a:t>AppContainer</a:t>
            </a:r>
            <a:r>
              <a:rPr lang="fr-FR" sz="2000"/>
              <a:t> / </a:t>
            </a:r>
            <a:r>
              <a:rPr lang="fr-FR" sz="2000" err="1"/>
              <a:t>Sandbox</a:t>
            </a:r>
            <a:endParaRPr lang="fr-FR" sz="2000"/>
          </a:p>
          <a:p>
            <a:pPr lvl="2"/>
            <a:r>
              <a:rPr lang="fr-FR" sz="2000"/>
              <a:t>Cycle de vie maitrisé (suspension, redémarrage, etc.)</a:t>
            </a:r>
          </a:p>
          <a:p>
            <a:pPr lvl="2"/>
            <a:r>
              <a:rPr lang="fr-FR" sz="2000"/>
              <a:t>Tâches en arrière-plan</a:t>
            </a:r>
          </a:p>
          <a:p>
            <a:pPr lvl="2"/>
            <a:r>
              <a:rPr lang="fr-FR" sz="2000"/>
              <a:t>Notifications</a:t>
            </a:r>
          </a:p>
          <a:p>
            <a:pPr lvl="2"/>
            <a:endParaRPr lang="fr-FR" sz="2000"/>
          </a:p>
          <a:p>
            <a:pPr lvl="1"/>
            <a:r>
              <a:rPr lang="fr-FR" sz="2800"/>
              <a:t>APIs système modernes</a:t>
            </a:r>
          </a:p>
          <a:p>
            <a:pPr lvl="2"/>
            <a:r>
              <a:rPr lang="fr-FR" sz="2000"/>
              <a:t>Asynchrones</a:t>
            </a:r>
          </a:p>
          <a:p>
            <a:pPr lvl="2"/>
            <a:r>
              <a:rPr lang="fr-FR" sz="2000"/>
              <a:t>Sécurisés / Permissions</a:t>
            </a:r>
          </a:p>
          <a:p>
            <a:pPr lvl="2"/>
            <a:r>
              <a:rPr lang="fr-FR" sz="2000"/>
              <a:t>Accessibles en C++, C#, VB.NET et JavaScript</a:t>
            </a:r>
          </a:p>
          <a:p>
            <a:pPr lvl="2"/>
            <a:endParaRPr lang="fr-FR" sz="2000"/>
          </a:p>
          <a:p>
            <a:pPr lvl="1"/>
            <a:r>
              <a:rPr lang="fr-FR" sz="2800"/>
              <a:t>XAML pour Framework UX</a:t>
            </a:r>
          </a:p>
          <a:p>
            <a:pPr lvl="2"/>
            <a:r>
              <a:rPr lang="fr-FR" sz="2000"/>
              <a:t>Supporte les écrans Hi-DPI</a:t>
            </a:r>
          </a:p>
          <a:p>
            <a:pPr lvl="2"/>
            <a:r>
              <a:rPr lang="fr-FR" sz="2000"/>
              <a:t>Adaptatif : les contrôles sont compatibles tant avec le clavier, la souris, le stylet ou encore les doigts</a:t>
            </a:r>
          </a:p>
          <a:p>
            <a:pPr lvl="2"/>
            <a:endParaRPr lang="fr-FR" sz="2000"/>
          </a:p>
          <a:p>
            <a:pPr lvl="2"/>
            <a:endParaRPr lang="fr-FR" sz="2400"/>
          </a:p>
          <a:p>
            <a:pPr lvl="1"/>
            <a:r>
              <a:rPr lang="fr-FR" sz="2800"/>
              <a:t>Une distribution moderne</a:t>
            </a:r>
          </a:p>
          <a:p>
            <a:pPr lvl="2"/>
            <a:r>
              <a:rPr lang="fr-FR" sz="2000"/>
              <a:t>Windows Store</a:t>
            </a:r>
          </a:p>
          <a:p>
            <a:pPr lvl="2"/>
            <a:r>
              <a:rPr lang="fr-FR" sz="2000"/>
              <a:t>APPX / MSIX</a:t>
            </a:r>
          </a:p>
          <a:p>
            <a:pPr lvl="2"/>
            <a:r>
              <a:rPr lang="fr-FR" sz="2000"/>
              <a:t>Installation et désinstallation propre</a:t>
            </a:r>
          </a:p>
        </p:txBody>
      </p:sp>
    </p:spTree>
    <p:extLst>
      <p:ext uri="{BB962C8B-B14F-4D97-AF65-F5344CB8AC3E}">
        <p14:creationId xmlns:p14="http://schemas.microsoft.com/office/powerpoint/2010/main" val="2057102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animEffect transition="in" filter="fade">
                                      <p:cBhvr>
                                        <p:cTn id="49" dur="500"/>
                                        <p:tgtEl>
                                          <p:spTgt spid="3">
                                            <p:txEl>
                                              <p:pRg st="16" end="1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7" end="17"/>
                                            </p:txEl>
                                          </p:spTgt>
                                        </p:tgtEl>
                                        <p:attrNameLst>
                                          <p:attrName>style.visibility</p:attrName>
                                        </p:attrNameLst>
                                      </p:cBhvr>
                                      <p:to>
                                        <p:strVal val="visible"/>
                                      </p:to>
                                    </p:set>
                                    <p:animEffect transition="in" filter="fade">
                                      <p:cBhvr>
                                        <p:cTn id="52" dur="500"/>
                                        <p:tgtEl>
                                          <p:spTgt spid="3">
                                            <p:txEl>
                                              <p:pRg st="17" end="1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8" end="18"/>
                                            </p:txEl>
                                          </p:spTgt>
                                        </p:tgtEl>
                                        <p:attrNameLst>
                                          <p:attrName>style.visibility</p:attrName>
                                        </p:attrNameLst>
                                      </p:cBhvr>
                                      <p:to>
                                        <p:strVal val="visible"/>
                                      </p:to>
                                    </p:set>
                                    <p:animEffect transition="in" filter="fade">
                                      <p:cBhvr>
                                        <p:cTn id="55" dur="500"/>
                                        <p:tgtEl>
                                          <p:spTgt spid="3">
                                            <p:txEl>
                                              <p:pRg st="18" end="18"/>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9" end="19"/>
                                            </p:txEl>
                                          </p:spTgt>
                                        </p:tgtEl>
                                        <p:attrNameLst>
                                          <p:attrName>style.visibility</p:attrName>
                                        </p:attrNameLst>
                                      </p:cBhvr>
                                      <p:to>
                                        <p:strVal val="visible"/>
                                      </p:to>
                                    </p:set>
                                    <p:animEffect transition="in" filter="fade">
                                      <p:cBhvr>
                                        <p:cTn id="58"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73D8E-678E-9A44-B36A-5C346F97DA94}"/>
              </a:ext>
            </a:extLst>
          </p:cNvPr>
          <p:cNvSpPr>
            <a:spLocks noGrp="1"/>
          </p:cNvSpPr>
          <p:nvPr>
            <p:ph type="title"/>
          </p:nvPr>
        </p:nvSpPr>
        <p:spPr/>
        <p:txBody>
          <a:bodyPr/>
          <a:lstStyle/>
          <a:p>
            <a:r>
              <a:rPr lang="fr-FR" b="1"/>
              <a:t>UWP, quel avenir ?</a:t>
            </a:r>
          </a:p>
        </p:txBody>
      </p:sp>
      <p:sp>
        <p:nvSpPr>
          <p:cNvPr id="3" name="Espace réservé du contenu 2">
            <a:extLst>
              <a:ext uri="{FF2B5EF4-FFF2-40B4-BE49-F238E27FC236}">
                <a16:creationId xmlns:a16="http://schemas.microsoft.com/office/drawing/2014/main" id="{673B54F8-F5EB-464E-9A70-3179DDD57246}"/>
              </a:ext>
            </a:extLst>
          </p:cNvPr>
          <p:cNvSpPr>
            <a:spLocks noGrp="1"/>
          </p:cNvSpPr>
          <p:nvPr>
            <p:ph sz="quarter" idx="10"/>
          </p:nvPr>
        </p:nvSpPr>
        <p:spPr>
          <a:xfrm>
            <a:off x="584200" y="1435100"/>
            <a:ext cx="11018838" cy="4690515"/>
          </a:xfrm>
        </p:spPr>
        <p:txBody>
          <a:bodyPr/>
          <a:lstStyle/>
          <a:p>
            <a:r>
              <a:rPr lang="fr-FR" err="1"/>
              <a:t>AppContainer</a:t>
            </a:r>
            <a:r>
              <a:rPr lang="fr-FR"/>
              <a:t> est inclus dans Windows : il n’est pas déprécié et est la base de toutes les applications modernes</a:t>
            </a:r>
          </a:p>
          <a:p>
            <a:endParaRPr lang="fr-FR"/>
          </a:p>
          <a:p>
            <a:r>
              <a:rPr lang="fr-FR"/>
              <a:t>UWP avec .NET </a:t>
            </a:r>
            <a:r>
              <a:rPr lang="fr-FR" err="1"/>
              <a:t>Core</a:t>
            </a:r>
            <a:r>
              <a:rPr lang="fr-FR"/>
              <a:t> : « c’est mort »</a:t>
            </a:r>
          </a:p>
          <a:p>
            <a:pPr lvl="1"/>
            <a:r>
              <a:rPr lang="fr-FR" err="1"/>
              <a:t>WinRT</a:t>
            </a:r>
            <a:r>
              <a:rPr lang="fr-FR"/>
              <a:t> retiré de .NET </a:t>
            </a:r>
            <a:r>
              <a:rPr lang="fr-FR" err="1"/>
              <a:t>Core</a:t>
            </a:r>
            <a:r>
              <a:rPr lang="fr-FR"/>
              <a:t> (60k lignes de code)</a:t>
            </a:r>
          </a:p>
          <a:p>
            <a:pPr lvl="1"/>
            <a:r>
              <a:rPr lang="fr-FR"/>
              <a:t>.NET Native déprécié</a:t>
            </a:r>
          </a:p>
          <a:p>
            <a:pPr lvl="1"/>
            <a:r>
              <a:rPr lang="fr-FR"/>
              <a:t>UWP « .NET » n’évoluera plus, il n’avait déjà pas suivi les dernières évolutions</a:t>
            </a:r>
          </a:p>
          <a:p>
            <a:pPr marL="228600" lvl="1" indent="0">
              <a:buNone/>
            </a:pPr>
            <a:r>
              <a:rPr lang="fr-FR" sz="1600" b="1">
                <a:solidFill>
                  <a:srgbClr val="0078D4"/>
                </a:solidFill>
                <a:effectLst>
                  <a:outerShdw blurRad="38100" dist="38100" dir="2700000" algn="tl">
                    <a:srgbClr val="000000">
                      <a:alpha val="43137"/>
                    </a:srgbClr>
                  </a:outerShdw>
                </a:effectLst>
                <a:latin typeface="Segoe MDL2 Assets" panose="050A0102010101010101" pitchFamily="18" charset="0"/>
              </a:rPr>
              <a:t></a:t>
            </a:r>
            <a:r>
              <a:rPr lang="fr-FR" b="1">
                <a:solidFill>
                  <a:srgbClr val="0078D4"/>
                </a:solidFill>
                <a:latin typeface="Segoe MDL2 Assets" panose="050A0102010101010101" pitchFamily="18" charset="0"/>
              </a:rPr>
              <a:t>  </a:t>
            </a:r>
            <a:r>
              <a:rPr lang="fr-FR" b="1" err="1">
                <a:solidFill>
                  <a:srgbClr val="0078D4"/>
                </a:solidFill>
              </a:rPr>
              <a:t>WinUI</a:t>
            </a:r>
            <a:r>
              <a:rPr lang="fr-FR" b="1">
                <a:solidFill>
                  <a:srgbClr val="0078D4"/>
                </a:solidFill>
              </a:rPr>
              <a:t> viendra faciliter les ponts entre les applications .NET et « UWP »</a:t>
            </a:r>
          </a:p>
          <a:p>
            <a:pPr lvl="1"/>
            <a:endParaRPr lang="fr-FR"/>
          </a:p>
          <a:p>
            <a:r>
              <a:rPr lang="fr-FR"/>
              <a:t>UWP avec C++ : rien ne change, code natif utilisant directement les APIs Windows</a:t>
            </a:r>
          </a:p>
        </p:txBody>
      </p:sp>
    </p:spTree>
    <p:extLst>
      <p:ext uri="{BB962C8B-B14F-4D97-AF65-F5344CB8AC3E}">
        <p14:creationId xmlns:p14="http://schemas.microsoft.com/office/powerpoint/2010/main" val="2177825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A7E792-76A9-A94C-A62E-A500BCEEEFD8}"/>
              </a:ext>
            </a:extLst>
          </p:cNvPr>
          <p:cNvSpPr>
            <a:spLocks noGrp="1"/>
          </p:cNvSpPr>
          <p:nvPr>
            <p:ph type="title"/>
          </p:nvPr>
        </p:nvSpPr>
        <p:spPr/>
        <p:txBody>
          <a:bodyPr/>
          <a:lstStyle/>
          <a:p>
            <a:r>
              <a:rPr lang="fr-FR" b="1"/>
              <a:t>UWP, quel avenir ?     </a:t>
            </a:r>
            <a:r>
              <a:rPr lang="fr-FR"/>
              <a:t>Windows 10X</a:t>
            </a:r>
          </a:p>
        </p:txBody>
      </p:sp>
      <p:pic>
        <p:nvPicPr>
          <p:cNvPr id="4" name="Image 3">
            <a:extLst>
              <a:ext uri="{FF2B5EF4-FFF2-40B4-BE49-F238E27FC236}">
                <a16:creationId xmlns:a16="http://schemas.microsoft.com/office/drawing/2014/main" id="{3371938D-AA69-BE4B-A4DD-3B44DF1D7ADC}"/>
              </a:ext>
            </a:extLst>
          </p:cNvPr>
          <p:cNvPicPr>
            <a:picLocks noChangeAspect="1"/>
          </p:cNvPicPr>
          <p:nvPr/>
        </p:nvPicPr>
        <p:blipFill>
          <a:blip r:embed="rId2"/>
          <a:stretch>
            <a:fillRect/>
          </a:stretch>
        </p:blipFill>
        <p:spPr>
          <a:xfrm>
            <a:off x="8065797" y="235529"/>
            <a:ext cx="3904530" cy="5118100"/>
          </a:xfrm>
          <a:prstGeom prst="rect">
            <a:avLst/>
          </a:prstGeom>
        </p:spPr>
      </p:pic>
      <p:pic>
        <p:nvPicPr>
          <p:cNvPr id="5" name="Image 4">
            <a:extLst>
              <a:ext uri="{FF2B5EF4-FFF2-40B4-BE49-F238E27FC236}">
                <a16:creationId xmlns:a16="http://schemas.microsoft.com/office/drawing/2014/main" id="{48A343C7-CF7A-C748-AD87-813F413442C4}"/>
              </a:ext>
            </a:extLst>
          </p:cNvPr>
          <p:cNvPicPr>
            <a:picLocks noChangeAspect="1"/>
          </p:cNvPicPr>
          <p:nvPr/>
        </p:nvPicPr>
        <p:blipFill>
          <a:blip r:embed="rId3"/>
          <a:stretch>
            <a:fillRect/>
          </a:stretch>
        </p:blipFill>
        <p:spPr>
          <a:xfrm>
            <a:off x="221673" y="1527949"/>
            <a:ext cx="7683500" cy="5118100"/>
          </a:xfrm>
          <a:prstGeom prst="rect">
            <a:avLst/>
          </a:prstGeom>
        </p:spPr>
      </p:pic>
    </p:spTree>
    <p:extLst>
      <p:ext uri="{BB962C8B-B14F-4D97-AF65-F5344CB8AC3E}">
        <p14:creationId xmlns:p14="http://schemas.microsoft.com/office/powerpoint/2010/main" val="3523092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2E3058D-4A6F-4A7A-BC4C-8357D6EB5841}"/>
              </a:ext>
            </a:extLst>
          </p:cNvPr>
          <p:cNvSpPr>
            <a:spLocks noGrp="1"/>
          </p:cNvSpPr>
          <p:nvPr>
            <p:ph type="title"/>
          </p:nvPr>
        </p:nvSpPr>
        <p:spPr/>
        <p:txBody>
          <a:bodyPr/>
          <a:lstStyle/>
          <a:p>
            <a:r>
              <a:rPr lang="fr-CA" b="1"/>
              <a:t>Conclusion</a:t>
            </a:r>
          </a:p>
        </p:txBody>
      </p:sp>
    </p:spTree>
    <p:extLst>
      <p:ext uri="{BB962C8B-B14F-4D97-AF65-F5344CB8AC3E}">
        <p14:creationId xmlns:p14="http://schemas.microsoft.com/office/powerpoint/2010/main" val="158126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C7A413-2CEC-924E-A50E-6F2E6B69D242}"/>
              </a:ext>
            </a:extLst>
          </p:cNvPr>
          <p:cNvSpPr>
            <a:spLocks noGrp="1"/>
          </p:cNvSpPr>
          <p:nvPr>
            <p:ph type="title"/>
          </p:nvPr>
        </p:nvSpPr>
        <p:spPr/>
        <p:txBody>
          <a:bodyPr/>
          <a:lstStyle/>
          <a:p>
            <a:r>
              <a:rPr lang="fr-FR" b="1"/>
              <a:t>Conclusion</a:t>
            </a:r>
          </a:p>
        </p:txBody>
      </p:sp>
      <p:sp>
        <p:nvSpPr>
          <p:cNvPr id="3" name="Espace réservé du contenu 2">
            <a:extLst>
              <a:ext uri="{FF2B5EF4-FFF2-40B4-BE49-F238E27FC236}">
                <a16:creationId xmlns:a16="http://schemas.microsoft.com/office/drawing/2014/main" id="{815FF067-D947-5049-912F-F76D8803EF54}"/>
              </a:ext>
            </a:extLst>
          </p:cNvPr>
          <p:cNvSpPr>
            <a:spLocks noGrp="1"/>
          </p:cNvSpPr>
          <p:nvPr>
            <p:ph sz="quarter" idx="10"/>
          </p:nvPr>
        </p:nvSpPr>
        <p:spPr>
          <a:xfrm>
            <a:off x="584200" y="1435100"/>
            <a:ext cx="11018838" cy="4961358"/>
          </a:xfrm>
        </p:spPr>
        <p:txBody>
          <a:bodyPr/>
          <a:lstStyle/>
          <a:p>
            <a:r>
              <a:rPr lang="fr-FR"/>
              <a:t>Faire de Windows le meilleur endroit pour les développeurs est un des focus principal de Microsoft</a:t>
            </a:r>
          </a:p>
          <a:p>
            <a:endParaRPr lang="fr-FR" sz="1800"/>
          </a:p>
          <a:p>
            <a:r>
              <a:rPr lang="fr-FR"/>
              <a:t>La ligne de commande continue de redevenir « cool » : Terminal, WSL 2 et </a:t>
            </a:r>
            <a:r>
              <a:rPr lang="fr-FR" err="1"/>
              <a:t>WinGet</a:t>
            </a:r>
            <a:endParaRPr lang="fr-FR"/>
          </a:p>
          <a:p>
            <a:endParaRPr lang="fr-FR" sz="2000"/>
          </a:p>
          <a:p>
            <a:r>
              <a:rPr lang="fr-FR"/>
              <a:t>Windows </a:t>
            </a:r>
            <a:r>
              <a:rPr lang="fr-FR" err="1"/>
              <a:t>app</a:t>
            </a:r>
            <a:r>
              <a:rPr lang="fr-FR"/>
              <a:t> </a:t>
            </a:r>
            <a:r>
              <a:rPr lang="fr-FR" err="1"/>
              <a:t>platform</a:t>
            </a:r>
            <a:r>
              <a:rPr lang="fr-FR"/>
              <a:t>: Microsoft bascule vers une approche inclusive pour ces différentes bases techniques en unifiant leur accessibilité</a:t>
            </a:r>
          </a:p>
          <a:p>
            <a:endParaRPr lang="fr-FR" sz="2000"/>
          </a:p>
          <a:p>
            <a:r>
              <a:rPr lang="fr-FR"/>
              <a:t>UWP n’est pas mort – même si le terme risque de s’effacer</a:t>
            </a:r>
          </a:p>
        </p:txBody>
      </p:sp>
    </p:spTree>
    <p:extLst>
      <p:ext uri="{BB962C8B-B14F-4D97-AF65-F5344CB8AC3E}">
        <p14:creationId xmlns:p14="http://schemas.microsoft.com/office/powerpoint/2010/main" val="151036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2140A7-AE6C-C348-93B4-8EE5309C2FB3}"/>
              </a:ext>
            </a:extLst>
          </p:cNvPr>
          <p:cNvSpPr>
            <a:spLocks noGrp="1"/>
          </p:cNvSpPr>
          <p:nvPr>
            <p:ph type="title"/>
          </p:nvPr>
        </p:nvSpPr>
        <p:spPr>
          <a:xfrm>
            <a:off x="588263" y="2351782"/>
            <a:ext cx="4163125" cy="2154436"/>
          </a:xfrm>
        </p:spPr>
        <p:txBody>
          <a:bodyPr anchor="ctr"/>
          <a:lstStyle/>
          <a:p>
            <a:pPr algn="ctr"/>
            <a:r>
              <a:rPr lang="fr-FR" b="1"/>
              <a:t>Merci !</a:t>
            </a:r>
            <a:br>
              <a:rPr lang="fr-FR" b="1"/>
            </a:br>
            <a:br>
              <a:rPr lang="fr-FR" b="1"/>
            </a:br>
            <a:r>
              <a:rPr lang="fr-FR"/>
              <a:t>-</a:t>
            </a:r>
            <a:br>
              <a:rPr lang="fr-FR" b="1"/>
            </a:br>
            <a:br>
              <a:rPr lang="fr-FR" b="1"/>
            </a:br>
            <a:r>
              <a:rPr lang="fr-FR" b="1"/>
              <a:t>Questions ?</a:t>
            </a:r>
          </a:p>
        </p:txBody>
      </p:sp>
      <p:sp>
        <p:nvSpPr>
          <p:cNvPr id="3" name="Espace réservé pour une image  2">
            <a:extLst>
              <a:ext uri="{FF2B5EF4-FFF2-40B4-BE49-F238E27FC236}">
                <a16:creationId xmlns:a16="http://schemas.microsoft.com/office/drawing/2014/main" id="{96CEFA55-9EE9-B048-ADEB-28A91C09492B}"/>
              </a:ext>
            </a:extLst>
          </p:cNvPr>
          <p:cNvSpPr>
            <a:spLocks noGrp="1"/>
          </p:cNvSpPr>
          <p:nvPr>
            <p:ph type="pic" sz="quarter" idx="11"/>
          </p:nvPr>
        </p:nvSpPr>
        <p:spPr/>
      </p:sp>
      <p:pic>
        <p:nvPicPr>
          <p:cNvPr id="10" name="Image 9">
            <a:extLst>
              <a:ext uri="{FF2B5EF4-FFF2-40B4-BE49-F238E27FC236}">
                <a16:creationId xmlns:a16="http://schemas.microsoft.com/office/drawing/2014/main" id="{7CF53BB2-338A-F240-B3CA-EA3B5CA40053}"/>
              </a:ext>
            </a:extLst>
          </p:cNvPr>
          <p:cNvPicPr>
            <a:picLocks noChangeAspect="1"/>
          </p:cNvPicPr>
          <p:nvPr/>
        </p:nvPicPr>
        <p:blipFill>
          <a:blip r:embed="rId2"/>
          <a:stretch>
            <a:fillRect/>
          </a:stretch>
        </p:blipFill>
        <p:spPr>
          <a:xfrm>
            <a:off x="7696516" y="2351782"/>
            <a:ext cx="1918447" cy="2225854"/>
          </a:xfrm>
          <a:prstGeom prst="rect">
            <a:avLst/>
          </a:prstGeom>
        </p:spPr>
      </p:pic>
    </p:spTree>
    <p:extLst>
      <p:ext uri="{BB962C8B-B14F-4D97-AF65-F5344CB8AC3E}">
        <p14:creationId xmlns:p14="http://schemas.microsoft.com/office/powerpoint/2010/main" val="153731369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8040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2E3058D-4A6F-4A7A-BC4C-8357D6EB5841}"/>
              </a:ext>
            </a:extLst>
          </p:cNvPr>
          <p:cNvSpPr>
            <a:spLocks noGrp="1"/>
          </p:cNvSpPr>
          <p:nvPr>
            <p:ph type="title"/>
          </p:nvPr>
        </p:nvSpPr>
        <p:spPr/>
        <p:txBody>
          <a:bodyPr/>
          <a:lstStyle/>
          <a:p>
            <a:r>
              <a:rPr lang="fr-CA" b="1"/>
              <a:t>Windows Terminal 1.0, et au-delà</a:t>
            </a:r>
          </a:p>
        </p:txBody>
      </p:sp>
    </p:spTree>
    <p:extLst>
      <p:ext uri="{BB962C8B-B14F-4D97-AF65-F5344CB8AC3E}">
        <p14:creationId xmlns:p14="http://schemas.microsoft.com/office/powerpoint/2010/main" val="308606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6D6F5B-9C28-9442-99BB-F76C0C7C6657}"/>
              </a:ext>
            </a:extLst>
          </p:cNvPr>
          <p:cNvSpPr>
            <a:spLocks noGrp="1"/>
          </p:cNvSpPr>
          <p:nvPr>
            <p:ph type="body" sz="quarter" idx="10"/>
          </p:nvPr>
        </p:nvSpPr>
        <p:spPr>
          <a:xfrm>
            <a:off x="588263" y="1699591"/>
            <a:ext cx="4613002" cy="4922435"/>
          </a:xfrm>
        </p:spPr>
        <p:txBody>
          <a:bodyPr wrap="square">
            <a:normAutofit/>
          </a:bodyPr>
          <a:lstStyle/>
          <a:p>
            <a:pPr>
              <a:lnSpc>
                <a:spcPct val="90000"/>
              </a:lnSpc>
            </a:pPr>
            <a:r>
              <a:rPr lang="fr-FR"/>
              <a:t>Un an après son annonce, la première version est finalisée 🚀</a:t>
            </a:r>
          </a:p>
          <a:p>
            <a:pPr>
              <a:lnSpc>
                <a:spcPct val="90000"/>
              </a:lnSpc>
            </a:pPr>
            <a:endParaRPr lang="fr-FR" sz="3600"/>
          </a:p>
          <a:p>
            <a:pPr>
              <a:lnSpc>
                <a:spcPct val="90000"/>
              </a:lnSpc>
            </a:pPr>
            <a:r>
              <a:rPr lang="fr-FR" sz="2200"/>
              <a:t>Fonctionnalités :</a:t>
            </a:r>
          </a:p>
          <a:p>
            <a:pPr marL="571500" lvl="1" indent="-342900">
              <a:lnSpc>
                <a:spcPct val="90000"/>
              </a:lnSpc>
              <a:buFont typeface="Police système"/>
              <a:buChar char="▶"/>
            </a:pPr>
            <a:r>
              <a:rPr lang="fr-FR"/>
              <a:t>Rendu accéléré par le GPU</a:t>
            </a:r>
          </a:p>
          <a:p>
            <a:pPr marL="571500" lvl="1" indent="-342900">
              <a:lnSpc>
                <a:spcPct val="90000"/>
              </a:lnSpc>
              <a:buFont typeface="Police système"/>
              <a:buChar char="▶"/>
            </a:pPr>
            <a:r>
              <a:rPr lang="fr-FR"/>
              <a:t>Tabs et Panes</a:t>
            </a:r>
          </a:p>
          <a:p>
            <a:pPr marL="571500" lvl="1" indent="-342900">
              <a:lnSpc>
                <a:spcPct val="90000"/>
              </a:lnSpc>
              <a:buFont typeface="Police système"/>
              <a:buChar char="▶"/>
            </a:pPr>
            <a:r>
              <a:rPr lang="fr-FR"/>
              <a:t>Options de personnalisation</a:t>
            </a:r>
          </a:p>
          <a:p>
            <a:pPr marL="571500" lvl="1" indent="-342900">
              <a:lnSpc>
                <a:spcPct val="90000"/>
              </a:lnSpc>
              <a:buFont typeface="Arial" panose="020B0604020202020204" pitchFamily="34" charset="0"/>
              <a:buChar char="•"/>
            </a:pPr>
            <a:endParaRPr lang="fr-FR" sz="2200"/>
          </a:p>
          <a:p>
            <a:pPr>
              <a:lnSpc>
                <a:spcPct val="90000"/>
              </a:lnSpc>
            </a:pPr>
            <a:r>
              <a:rPr lang="fr-FR" sz="2200"/>
              <a:t>Requiert Windows 10 1903 </a:t>
            </a:r>
            <a:br>
              <a:rPr lang="fr-FR" sz="2200"/>
            </a:br>
            <a:r>
              <a:rPr lang="fr-FR" sz="2200"/>
              <a:t>(</a:t>
            </a:r>
            <a:r>
              <a:rPr lang="fr-FR" sz="2200" err="1"/>
              <a:t>build</a:t>
            </a:r>
            <a:r>
              <a:rPr lang="fr-FR" sz="2200"/>
              <a:t> 18362) ou plus récent</a:t>
            </a:r>
          </a:p>
          <a:p>
            <a:pPr marL="342900" indent="-342900">
              <a:lnSpc>
                <a:spcPct val="90000"/>
              </a:lnSpc>
              <a:buFont typeface="Arial" panose="020B0604020202020204" pitchFamily="34" charset="0"/>
              <a:buChar char="•"/>
            </a:pPr>
            <a:endParaRPr lang="fr-FR" sz="3200"/>
          </a:p>
          <a:p>
            <a:pPr>
              <a:lnSpc>
                <a:spcPct val="90000"/>
              </a:lnSpc>
            </a:pPr>
            <a:r>
              <a:rPr lang="fr-FR" sz="2200"/>
              <a:t>Disponibilité : Windows Store + MSIX</a:t>
            </a:r>
          </a:p>
        </p:txBody>
      </p:sp>
      <p:pic>
        <p:nvPicPr>
          <p:cNvPr id="4" name="Image 3">
            <a:extLst>
              <a:ext uri="{FF2B5EF4-FFF2-40B4-BE49-F238E27FC236}">
                <a16:creationId xmlns:a16="http://schemas.microsoft.com/office/drawing/2014/main" id="{071DE422-89FE-274B-81A4-7EF4445597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26423" y="1491615"/>
            <a:ext cx="6858000" cy="3874770"/>
          </a:xfrm>
          <a:prstGeom prst="rect">
            <a:avLst/>
          </a:prstGeom>
          <a:noFill/>
        </p:spPr>
      </p:pic>
      <p:sp>
        <p:nvSpPr>
          <p:cNvPr id="7" name="Titre 1">
            <a:extLst>
              <a:ext uri="{FF2B5EF4-FFF2-40B4-BE49-F238E27FC236}">
                <a16:creationId xmlns:a16="http://schemas.microsoft.com/office/drawing/2014/main" id="{8C266519-79D5-F64B-8DFB-94CBDDC635FE}"/>
              </a:ext>
            </a:extLst>
          </p:cNvPr>
          <p:cNvSpPr>
            <a:spLocks noGrp="1"/>
          </p:cNvSpPr>
          <p:nvPr>
            <p:ph type="title"/>
          </p:nvPr>
        </p:nvSpPr>
        <p:spPr>
          <a:xfrm>
            <a:off x="588263" y="457200"/>
            <a:ext cx="11018520" cy="553998"/>
          </a:xfrm>
        </p:spPr>
        <p:txBody>
          <a:bodyPr/>
          <a:lstStyle/>
          <a:p>
            <a:r>
              <a:rPr lang="fr-FR" b="1"/>
              <a:t>Windows Terminal 1.0 finalisé</a:t>
            </a:r>
          </a:p>
        </p:txBody>
      </p:sp>
    </p:spTree>
    <p:extLst>
      <p:ext uri="{BB962C8B-B14F-4D97-AF65-F5344CB8AC3E}">
        <p14:creationId xmlns:p14="http://schemas.microsoft.com/office/powerpoint/2010/main" val="7691282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Windows Terminal, ce qui s’en vient</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11018838" cy="4419671"/>
          </a:xfrm>
        </p:spPr>
        <p:txBody>
          <a:bodyPr/>
          <a:lstStyle/>
          <a:p>
            <a:r>
              <a:rPr lang="fr-FR"/>
              <a:t>Windows Terminal</a:t>
            </a:r>
          </a:p>
          <a:p>
            <a:pPr lvl="1"/>
            <a:r>
              <a:rPr lang="fr-FR"/>
              <a:t>Versions stables</a:t>
            </a:r>
          </a:p>
          <a:p>
            <a:pPr lvl="1"/>
            <a:r>
              <a:rPr lang="fr-FR"/>
              <a:t>Mises à jour mensuelles</a:t>
            </a:r>
          </a:p>
          <a:p>
            <a:pPr lvl="1"/>
            <a:r>
              <a:rPr lang="fr-FR"/>
              <a:t>Première mise à jour en juillet 2020</a:t>
            </a:r>
          </a:p>
          <a:p>
            <a:pPr lvl="1"/>
            <a:r>
              <a:rPr lang="fr-FR" err="1">
                <a:hlinkClick r:id="rId3"/>
              </a:rPr>
              <a:t>aka.ms</a:t>
            </a:r>
            <a:r>
              <a:rPr lang="fr-FR">
                <a:hlinkClick r:id="rId3"/>
              </a:rPr>
              <a:t>/terminal</a:t>
            </a:r>
            <a:r>
              <a:rPr lang="fr-FR"/>
              <a:t> </a:t>
            </a:r>
          </a:p>
          <a:p>
            <a:endParaRPr lang="fr-FR"/>
          </a:p>
          <a:p>
            <a:r>
              <a:rPr lang="fr-FR"/>
              <a:t>Windows Terminal (</a:t>
            </a:r>
            <a:r>
              <a:rPr lang="fr-FR" err="1"/>
              <a:t>Preview</a:t>
            </a:r>
            <a:r>
              <a:rPr lang="fr-FR"/>
              <a:t>)</a:t>
            </a:r>
          </a:p>
          <a:p>
            <a:pPr lvl="1"/>
            <a:r>
              <a:rPr lang="fr-FR"/>
              <a:t>Pour essayer les nouvelles fonctionnalités en cours de développement</a:t>
            </a:r>
          </a:p>
          <a:p>
            <a:pPr lvl="1"/>
            <a:r>
              <a:rPr lang="fr-FR"/>
              <a:t>Mises à jour mensuelles</a:t>
            </a:r>
          </a:p>
          <a:p>
            <a:pPr lvl="1"/>
            <a:r>
              <a:rPr lang="fr-FR"/>
              <a:t>Version 1.1 </a:t>
            </a:r>
            <a:r>
              <a:rPr lang="fr-FR" err="1"/>
              <a:t>Preview</a:t>
            </a:r>
            <a:r>
              <a:rPr lang="fr-FR"/>
              <a:t> disponible depuis juin 2020 </a:t>
            </a:r>
          </a:p>
          <a:p>
            <a:pPr lvl="1"/>
            <a:r>
              <a:rPr lang="fr-FR">
                <a:hlinkClick r:id="rId4"/>
              </a:rPr>
              <a:t>aka.ms/terminal-preview</a:t>
            </a:r>
            <a:r>
              <a:rPr lang="fr-FR"/>
              <a:t> </a:t>
            </a:r>
          </a:p>
        </p:txBody>
      </p:sp>
    </p:spTree>
    <p:extLst>
      <p:ext uri="{BB962C8B-B14F-4D97-AF65-F5344CB8AC3E}">
        <p14:creationId xmlns:p14="http://schemas.microsoft.com/office/powerpoint/2010/main" val="15918822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8791F-3516-BF46-8082-364769232B25}"/>
              </a:ext>
            </a:extLst>
          </p:cNvPr>
          <p:cNvSpPr>
            <a:spLocks noGrp="1"/>
          </p:cNvSpPr>
          <p:nvPr>
            <p:ph type="title"/>
          </p:nvPr>
        </p:nvSpPr>
        <p:spPr/>
        <p:txBody>
          <a:bodyPr/>
          <a:lstStyle/>
          <a:p>
            <a:r>
              <a:rPr lang="fr-FR" b="1"/>
              <a:t>Démo</a:t>
            </a:r>
          </a:p>
        </p:txBody>
      </p:sp>
      <p:sp>
        <p:nvSpPr>
          <p:cNvPr id="3" name="Espace réservé du texte 2">
            <a:extLst>
              <a:ext uri="{FF2B5EF4-FFF2-40B4-BE49-F238E27FC236}">
                <a16:creationId xmlns:a16="http://schemas.microsoft.com/office/drawing/2014/main" id="{BB5DB1C5-1C70-284B-9221-CDC6077C151E}"/>
              </a:ext>
            </a:extLst>
          </p:cNvPr>
          <p:cNvSpPr>
            <a:spLocks noGrp="1"/>
          </p:cNvSpPr>
          <p:nvPr>
            <p:ph type="body" sz="quarter" idx="12"/>
          </p:nvPr>
        </p:nvSpPr>
        <p:spPr/>
        <p:txBody>
          <a:bodyPr/>
          <a:lstStyle/>
          <a:p>
            <a:r>
              <a:rPr lang="fr-FR"/>
              <a:t>Windows Terminal 1.1 / Interface des paramètres</a:t>
            </a:r>
          </a:p>
        </p:txBody>
      </p:sp>
    </p:spTree>
    <p:extLst>
      <p:ext uri="{BB962C8B-B14F-4D97-AF65-F5344CB8AC3E}">
        <p14:creationId xmlns:p14="http://schemas.microsoft.com/office/powerpoint/2010/main" val="22807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89B780-4C6A-8A4E-AE28-CABA77E81AF7}"/>
              </a:ext>
            </a:extLst>
          </p:cNvPr>
          <p:cNvSpPr>
            <a:spLocks noGrp="1"/>
          </p:cNvSpPr>
          <p:nvPr>
            <p:ph type="title"/>
          </p:nvPr>
        </p:nvSpPr>
        <p:spPr/>
        <p:txBody>
          <a:bodyPr/>
          <a:lstStyle/>
          <a:p>
            <a:r>
              <a:rPr lang="fr-FR" b="1"/>
              <a:t>Windows Terminal 2.0</a:t>
            </a:r>
          </a:p>
        </p:txBody>
      </p:sp>
      <p:sp>
        <p:nvSpPr>
          <p:cNvPr id="3" name="Espace réservé du contenu 2">
            <a:extLst>
              <a:ext uri="{FF2B5EF4-FFF2-40B4-BE49-F238E27FC236}">
                <a16:creationId xmlns:a16="http://schemas.microsoft.com/office/drawing/2014/main" id="{656D6F5B-9C28-9442-99BB-F76C0C7C6657}"/>
              </a:ext>
            </a:extLst>
          </p:cNvPr>
          <p:cNvSpPr>
            <a:spLocks noGrp="1"/>
          </p:cNvSpPr>
          <p:nvPr>
            <p:ph sz="quarter" idx="10"/>
          </p:nvPr>
        </p:nvSpPr>
        <p:spPr>
          <a:xfrm>
            <a:off x="584200" y="1435100"/>
            <a:ext cx="11018838" cy="5084469"/>
          </a:xfrm>
        </p:spPr>
        <p:txBody>
          <a:bodyPr/>
          <a:lstStyle/>
          <a:p>
            <a:r>
              <a:rPr lang="fr-FR"/>
              <a:t>Mai/Juin 2021</a:t>
            </a:r>
          </a:p>
          <a:p>
            <a:r>
              <a:rPr lang="fr-FR"/>
              <a:t>Reprise des fonctions reportées de la première version</a:t>
            </a:r>
          </a:p>
          <a:p>
            <a:r>
              <a:rPr lang="fr-FR"/>
              <a:t>Ajout des demandes de la communauté</a:t>
            </a:r>
          </a:p>
          <a:p>
            <a:endParaRPr lang="fr-FR"/>
          </a:p>
          <a:p>
            <a:r>
              <a:rPr lang="fr-FR"/>
              <a:t>Roadmap :</a:t>
            </a:r>
          </a:p>
          <a:p>
            <a:pPr lvl="1"/>
            <a:r>
              <a:rPr lang="fr-FR"/>
              <a:t>Interface graphique pour les réglages (le JSON persistera pour ceux qui apprécient </a:t>
            </a:r>
            <a:r>
              <a:rPr lang="fr-FR">
                <a:sym typeface="Wingdings" pitchFamily="2" charset="2"/>
              </a:rPr>
              <a:t></a:t>
            </a:r>
            <a:r>
              <a:rPr lang="fr-FR"/>
              <a:t>)</a:t>
            </a:r>
          </a:p>
          <a:p>
            <a:pPr lvl="1"/>
            <a:r>
              <a:rPr lang="fr-FR"/>
              <a:t>Mises à jour non destructives pour les paramètres</a:t>
            </a:r>
          </a:p>
          <a:p>
            <a:pPr lvl="1"/>
            <a:r>
              <a:rPr lang="fr-FR"/>
              <a:t>Personnalisation de l’interface (couleurs)</a:t>
            </a:r>
          </a:p>
          <a:p>
            <a:pPr lvl="1"/>
            <a:r>
              <a:rPr lang="fr-FR"/>
              <a:t>Command palette</a:t>
            </a:r>
          </a:p>
          <a:p>
            <a:pPr lvl="1"/>
            <a:r>
              <a:rPr lang="fr-FR"/>
              <a:t>Liens cliquables</a:t>
            </a:r>
          </a:p>
          <a:p>
            <a:pPr lvl="1"/>
            <a:r>
              <a:rPr lang="fr-FR"/>
              <a:t>Ouvrir en tant que « … »</a:t>
            </a:r>
          </a:p>
          <a:p>
            <a:pPr lvl="1"/>
            <a:r>
              <a:rPr lang="fr-FR"/>
              <a:t>Et bien plus !</a:t>
            </a:r>
          </a:p>
        </p:txBody>
      </p:sp>
      <p:sp>
        <p:nvSpPr>
          <p:cNvPr id="4" name="Rectangle 3">
            <a:extLst>
              <a:ext uri="{FF2B5EF4-FFF2-40B4-BE49-F238E27FC236}">
                <a16:creationId xmlns:a16="http://schemas.microsoft.com/office/drawing/2014/main" id="{71CD0F03-EA1D-2E4B-BFE7-8C099E0BB75B}"/>
              </a:ext>
            </a:extLst>
          </p:cNvPr>
          <p:cNvSpPr/>
          <p:nvPr/>
        </p:nvSpPr>
        <p:spPr bwMode="auto">
          <a:xfrm rot="1203581">
            <a:off x="9872246" y="596449"/>
            <a:ext cx="2008494" cy="509654"/>
          </a:xfrm>
          <a:prstGeom prst="rect">
            <a:avLst/>
          </a:prstGeom>
          <a:solidFill>
            <a:srgbClr val="D93B00"/>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a:solidFill>
                  <a:srgbClr val="FFFFFF"/>
                </a:solidFill>
                <a:ea typeface="Segoe UI" pitchFamily="34" charset="0"/>
                <a:cs typeface="Segoe UI" pitchFamily="34" charset="0"/>
              </a:rPr>
              <a:t>Annonce</a:t>
            </a:r>
          </a:p>
        </p:txBody>
      </p:sp>
    </p:spTree>
    <p:extLst>
      <p:ext uri="{BB962C8B-B14F-4D97-AF65-F5344CB8AC3E}">
        <p14:creationId xmlns:p14="http://schemas.microsoft.com/office/powerpoint/2010/main" val="2465227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A334195C-1A10-4ACA-9CCA-61AA9A075410}"/>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BD7A2C5E-0730-40D7-9DC5-355B0D0791FE}"/>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d4513c77-c49f-4ac2-aa8a-40ee997c3e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8CF70154455A459E11475D1AB706C1" ma:contentTypeVersion="13" ma:contentTypeDescription="Create a new document." ma:contentTypeScope="" ma:versionID="9bebc44e69e3fc51e2509dfbac369a61">
  <xsd:schema xmlns:xsd="http://www.w3.org/2001/XMLSchema" xmlns:xs="http://www.w3.org/2001/XMLSchema" xmlns:p="http://schemas.microsoft.com/office/2006/metadata/properties" xmlns:ns1="http://schemas.microsoft.com/sharepoint/v3" xmlns:ns2="d4513c77-c49f-4ac2-aa8a-40ee997c3e7e" xmlns:ns3="8b0d81b1-bbbc-482f-8bfd-f8658db13c44" targetNamespace="http://schemas.microsoft.com/office/2006/metadata/properties" ma:root="true" ma:fieldsID="adf41a1c9056d677013b76be9d4d886c" ns1:_="" ns2:_="" ns3:_="">
    <xsd:import namespace="http://schemas.microsoft.com/sharepoint/v3"/>
    <xsd:import namespace="d4513c77-c49f-4ac2-aa8a-40ee997c3e7e"/>
    <xsd:import namespace="8b0d81b1-bbbc-482f-8bfd-f8658db13c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513c77-c49f-4ac2-aa8a-40ee997c3e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0d81b1-bbbc-482f-8bfd-f8658db13c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d4513c77-c49f-4ac2-aa8a-40ee997c3e7e"/>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58A8877-DDB0-4139-A460-DB772830D999}">
  <ds:schemaRefs>
    <ds:schemaRef ds:uri="8b0d81b1-bbbc-482f-8bfd-f8658db13c44"/>
    <ds:schemaRef ds:uri="d4513c77-c49f-4ac2-aa8a-40ee997c3e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TotalTime>
  <Words>2895</Words>
  <Application>Microsoft Office PowerPoint</Application>
  <PresentationFormat>Grand écran</PresentationFormat>
  <Paragraphs>427</Paragraphs>
  <Slides>46</Slides>
  <Notes>25</Notes>
  <HiddenSlides>4</HiddenSlides>
  <MMClips>2</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46</vt:i4>
      </vt:variant>
    </vt:vector>
  </HeadingPairs>
  <TitlesOfParts>
    <vt:vector size="58" baseType="lpstr">
      <vt:lpstr>Arial</vt:lpstr>
      <vt:lpstr>Calibri</vt:lpstr>
      <vt:lpstr>Consolas</vt:lpstr>
      <vt:lpstr>Police système</vt:lpstr>
      <vt:lpstr>Segoe MDL2 Assets</vt:lpstr>
      <vt:lpstr>Segoe UI</vt:lpstr>
      <vt:lpstr>Segoe UI Semibold</vt:lpstr>
      <vt:lpstr>Segoe UI Semilight</vt:lpstr>
      <vt:lpstr>Wingdings</vt:lpstr>
      <vt:lpstr>9-51151_Build_White_Template</vt:lpstr>
      <vt:lpstr>9-51151_Build_Light_Gray_Template</vt:lpstr>
      <vt:lpstr>9-51151_Build_Black_Template</vt:lpstr>
      <vt:lpstr>Présentation PowerPoint</vt:lpstr>
      <vt:lpstr>Quoi de neuf pour les développeurs Windows ?</vt:lpstr>
      <vt:lpstr>         @ChristopheLav        https://ca.linkedin.com/in/christophe-lavalle-817ba312b </vt:lpstr>
      <vt:lpstr>Au menu</vt:lpstr>
      <vt:lpstr>Windows Terminal 1.0, et au-delà</vt:lpstr>
      <vt:lpstr>Windows Terminal 1.0 finalisé</vt:lpstr>
      <vt:lpstr>Windows Terminal, ce qui s’en vient</vt:lpstr>
      <vt:lpstr>Démo</vt:lpstr>
      <vt:lpstr>Windows Terminal 2.0</vt:lpstr>
      <vt:lpstr>Windows Package Manager Preview Aka WinGet</vt:lpstr>
      <vt:lpstr>Windows Package Manager (Preview)</vt:lpstr>
      <vt:lpstr>Démo</vt:lpstr>
      <vt:lpstr>Windows Package Manager (Preview)</vt:lpstr>
      <vt:lpstr>Windows Package Manager, à venir</vt:lpstr>
      <vt:lpstr>WSL 2, et au-delà</vt:lpstr>
      <vt:lpstr>WSL, retour d’expérience</vt:lpstr>
      <vt:lpstr>WSL 2 finalisé</vt:lpstr>
      <vt:lpstr>WSL, ce qui s’en vient</vt:lpstr>
      <vt:lpstr>WSL, ce qui s’en vient</vt:lpstr>
      <vt:lpstr>WSL et GPU – Démo</vt:lpstr>
      <vt:lpstr>WSL, ce qui s’en vient</vt:lpstr>
      <vt:lpstr>WSL et GUI – Démo</vt:lpstr>
      <vt:lpstr>WSL, ce qui s’en vient</vt:lpstr>
      <vt:lpstr>« Project Reunion »</vt:lpstr>
      <vt:lpstr>Project Reunion, c’est quoi ?</vt:lpstr>
      <vt:lpstr>Project Reunion, ce n’est pas…</vt:lpstr>
      <vt:lpstr>Project Reunion, composants</vt:lpstr>
      <vt:lpstr>Présentation PowerPoint</vt:lpstr>
      <vt:lpstr>WinUI 3, et au-delà</vt:lpstr>
      <vt:lpstr>État de l’art des Framework UI</vt:lpstr>
      <vt:lpstr>Présentation PowerPoint</vt:lpstr>
      <vt:lpstr>Présentation PowerPoint</vt:lpstr>
      <vt:lpstr>Présentation PowerPoint</vt:lpstr>
      <vt:lpstr>Présentation PowerPoint</vt:lpstr>
      <vt:lpstr>Présentation PowerPoint</vt:lpstr>
      <vt:lpstr>Présentation PowerPoint</vt:lpstr>
      <vt:lpstr>WinUI 3 Preview 1</vt:lpstr>
      <vt:lpstr>Démo</vt:lpstr>
      <vt:lpstr>UWP – Quel avenir ?</vt:lpstr>
      <vt:lpstr>UWP, c’est quoi déjà ?</vt:lpstr>
      <vt:lpstr>UWP, quel avenir ?</vt:lpstr>
      <vt:lpstr>UWP, quel avenir ?     Windows 10X</vt:lpstr>
      <vt:lpstr>Conclusion</vt:lpstr>
      <vt:lpstr>Conclusion</vt:lpstr>
      <vt:lpstr>Merci !  -  Questions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Christophe Lavalle</dc:creator>
  <cp:lastModifiedBy>Christophe Lavalle</cp:lastModifiedBy>
  <cp:revision>4</cp:revision>
  <dcterms:created xsi:type="dcterms:W3CDTF">2020-06-30T13:15:16Z</dcterms:created>
  <dcterms:modified xsi:type="dcterms:W3CDTF">2020-07-02T14:36:24Z</dcterms:modified>
</cp:coreProperties>
</file>